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2" r:id="rId22"/>
    <p:sldId id="281" r:id="rId23"/>
    <p:sldId id="280" r:id="rId24"/>
  </p:sldIdLst>
  <p:sldSz cx="10058400" cy="7772400"/>
  <p:notesSz cx="10058400" cy="7772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7200" y="457200"/>
            <a:ext cx="9144000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4.jpeg"/><Relationship Id="rId7" Type="http://schemas.openxmlformats.org/officeDocument/2006/relationships/image" Target="../media/image3.png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57200" y="457200"/>
            <a:ext cx="9144000" cy="68580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57200" y="838199"/>
            <a:ext cx="9144000" cy="60960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613904" y="606551"/>
            <a:ext cx="1380744" cy="198729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589402" y="855980"/>
            <a:ext cx="4879594" cy="512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96188" y="2952225"/>
            <a:ext cx="8074025" cy="18472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2.png"/><Relationship Id="rId8" Type="http://schemas.openxmlformats.org/officeDocument/2006/relationships/image" Target="../media/image21.png"/><Relationship Id="rId7" Type="http://schemas.openxmlformats.org/officeDocument/2006/relationships/image" Target="../media/image20.png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4" Type="http://schemas.openxmlformats.org/officeDocument/2006/relationships/slideLayout" Target="../slideLayouts/slideLayout5.xml"/><Relationship Id="rId13" Type="http://schemas.openxmlformats.org/officeDocument/2006/relationships/image" Target="../media/image6.jpeg"/><Relationship Id="rId12" Type="http://schemas.openxmlformats.org/officeDocument/2006/relationships/image" Target="../media/image25.png"/><Relationship Id="rId11" Type="http://schemas.openxmlformats.org/officeDocument/2006/relationships/image" Target="../media/image24.png"/><Relationship Id="rId10" Type="http://schemas.openxmlformats.org/officeDocument/2006/relationships/image" Target="../media/image23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930388" y="6577076"/>
            <a:ext cx="1074420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800" b="1" i="1" spc="-10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L</a:t>
            </a:r>
            <a:r>
              <a:rPr sz="2800" b="1" i="1" spc="5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OGO</a:t>
            </a:r>
            <a:endParaRPr sz="2800">
              <a:latin typeface="Arial" panose="020B0604020202020204"/>
              <a:cs typeface="Arial" panose="020B0604020202020204"/>
            </a:endParaRPr>
          </a:p>
        </p:txBody>
      </p:sp>
      <p:pic>
        <p:nvPicPr>
          <p:cNvPr id="4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679704" y="1292352"/>
            <a:ext cx="3648455" cy="583692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501388" y="3340100"/>
            <a:ext cx="4831715" cy="12852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0"/>
              </a:spcBef>
            </a:pPr>
            <a:r>
              <a:rPr sz="3200" spc="-5" dirty="0">
                <a:solidFill>
                  <a:srgbClr val="FFFF00"/>
                </a:solidFill>
                <a:latin typeface="Arial MT"/>
                <a:cs typeface="Arial MT"/>
              </a:rPr>
              <a:t>SUPER</a:t>
            </a:r>
            <a:r>
              <a:rPr sz="3200" spc="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3200" spc="-5" dirty="0">
                <a:solidFill>
                  <a:srgbClr val="FFFF00"/>
                </a:solidFill>
                <a:latin typeface="Arial MT"/>
                <a:cs typeface="Arial MT"/>
              </a:rPr>
              <a:t>ENKRIPSI</a:t>
            </a:r>
            <a:r>
              <a:rPr sz="3200" spc="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3200" spc="-10" dirty="0">
                <a:solidFill>
                  <a:srgbClr val="FFFF00"/>
                </a:solidFill>
                <a:latin typeface="Arial MT"/>
                <a:cs typeface="Arial MT"/>
              </a:rPr>
              <a:t>&amp; </a:t>
            </a:r>
            <a:r>
              <a:rPr sz="3200" spc="-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lang="en-ID" sz="3200" spc="-10" dirty="0">
                <a:solidFill>
                  <a:srgbClr val="FFFF00"/>
                </a:solidFill>
                <a:latin typeface="Arial MT"/>
                <a:cs typeface="Arial MT"/>
              </a:rPr>
              <a:t>ONE TIME PAD</a:t>
            </a:r>
            <a:endParaRPr sz="3200">
              <a:latin typeface="Arial MT"/>
              <a:cs typeface="Arial MT"/>
            </a:endParaRPr>
          </a:p>
          <a:p>
            <a:pPr marL="12700">
              <a:lnSpc>
                <a:spcPts val="2255"/>
              </a:lnSpc>
            </a:pPr>
            <a:r>
              <a:rPr sz="2000" i="1" spc="-10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Kriptografi</a:t>
            </a:r>
            <a:r>
              <a:rPr sz="2000" i="1" spc="30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000" i="1" spc="-5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-</a:t>
            </a:r>
            <a:r>
              <a:rPr sz="2000" i="1" spc="-30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000" i="1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Week</a:t>
            </a:r>
            <a:r>
              <a:rPr sz="2000" i="1" spc="-30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ID" sz="2000" i="1" spc="-5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8</a:t>
            </a:r>
            <a:endParaRPr lang="en-ID" sz="2000" i="1" spc="-5" dirty="0">
              <a:solidFill>
                <a:srgbClr val="84D8F6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20115" y="6887845"/>
            <a:ext cx="300482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1800" i="1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Sindhu Rakasiwi, M.Kom.</a:t>
            </a:r>
            <a:endParaRPr lang="en-ID" sz="1800">
              <a:latin typeface="Arial" panose="020B0604020202020204"/>
              <a:cs typeface="Arial" panose="020B0604020202020204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21752" y="6025896"/>
            <a:ext cx="1194816" cy="119481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36084" y="855980"/>
            <a:ext cx="273304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One</a:t>
            </a:r>
            <a:r>
              <a:rPr spc="-20" dirty="0"/>
              <a:t> </a:t>
            </a:r>
            <a:r>
              <a:rPr spc="-10" dirty="0"/>
              <a:t>Time</a:t>
            </a:r>
            <a:r>
              <a:rPr spc="-20" dirty="0"/>
              <a:t> </a:t>
            </a:r>
            <a:r>
              <a:rPr spc="-5" dirty="0"/>
              <a:t>Pad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700275"/>
            <a:ext cx="8076565" cy="44646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6870" marR="6350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Untuk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memudahkan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dalam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operasionalnya </a:t>
            </a:r>
            <a:r>
              <a:rPr sz="2800" spc="-7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huruf-huruf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diterjemahkan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dahulu</a:t>
            </a:r>
            <a:r>
              <a:rPr sz="2800" spc="7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kedalam 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angka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1 sampai 26 dengan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A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= 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1;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B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= 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2;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dst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sampai</a:t>
            </a:r>
            <a:r>
              <a:rPr sz="2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Z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=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26.</a:t>
            </a:r>
            <a:endParaRPr sz="2800">
              <a:latin typeface="Arial MT"/>
              <a:cs typeface="Arial MT"/>
            </a:endParaRPr>
          </a:p>
          <a:p>
            <a:pPr marL="356870" marR="7620" indent="-344805" algn="just">
              <a:lnSpc>
                <a:spcPct val="100000"/>
              </a:lnSpc>
              <a:spcBef>
                <a:spcPts val="67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Dalam perhitungan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aljabarnya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berupa bilangan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modulus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26.</a:t>
            </a:r>
            <a:endParaRPr sz="2800">
              <a:latin typeface="Arial MT"/>
              <a:cs typeface="Arial MT"/>
            </a:endParaRPr>
          </a:p>
          <a:p>
            <a:pPr marL="356870" marR="5080" indent="-344805" algn="just">
              <a:lnSpc>
                <a:spcPct val="100000"/>
              </a:lnSpc>
              <a:spcBef>
                <a:spcPts val="670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Metode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penyandian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OTP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ini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kekuatannya </a:t>
            </a:r>
            <a:r>
              <a:rPr sz="2800" spc="-7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bertumpu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pada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keacakan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kuncinya,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sehingga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kunci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yang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digunakan untuk proses penyandian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tersebut</a:t>
            </a:r>
            <a:r>
              <a:rPr sz="28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harus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dilindungi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dengan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baik.</a:t>
            </a:r>
            <a:endParaRPr sz="2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36084" y="855980"/>
            <a:ext cx="273304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One</a:t>
            </a:r>
            <a:r>
              <a:rPr spc="-20" dirty="0"/>
              <a:t> </a:t>
            </a:r>
            <a:r>
              <a:rPr spc="-10" dirty="0"/>
              <a:t>Time</a:t>
            </a:r>
            <a:r>
              <a:rPr spc="-20" dirty="0"/>
              <a:t> </a:t>
            </a:r>
            <a:r>
              <a:rPr spc="-5" dirty="0"/>
              <a:t>Pad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538987" y="1608388"/>
            <a:ext cx="8986520" cy="4065905"/>
          </a:xfrm>
          <a:prstGeom prst="rect">
            <a:avLst/>
          </a:prstGeom>
        </p:spPr>
        <p:txBody>
          <a:bodyPr vert="horz" wrap="square" lIns="0" tIns="106680" rIns="0" bIns="0" rtlCol="0">
            <a:spAutoFit/>
          </a:bodyPr>
          <a:lstStyle/>
          <a:p>
            <a:pPr marL="814070" indent="-344805">
              <a:lnSpc>
                <a:spcPct val="100000"/>
              </a:lnSpc>
              <a:spcBef>
                <a:spcPts val="840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814705" algn="l"/>
              </a:tabLst>
            </a:pP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Example</a:t>
            </a:r>
            <a:r>
              <a:rPr sz="32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:</a:t>
            </a:r>
            <a:endParaRPr sz="3200">
              <a:latin typeface="Arial MT"/>
              <a:cs typeface="Arial MT"/>
            </a:endParaRPr>
          </a:p>
          <a:p>
            <a:pPr marL="1213485" lvl="1" indent="-287020">
              <a:lnSpc>
                <a:spcPct val="100000"/>
              </a:lnSpc>
              <a:spcBef>
                <a:spcPts val="660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1214120" algn="l"/>
              </a:tabLst>
            </a:pP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Kunci</a:t>
            </a:r>
            <a:r>
              <a:rPr sz="2800" spc="-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acak</a:t>
            </a:r>
            <a:endParaRPr sz="2800">
              <a:latin typeface="Arial MT"/>
              <a:cs typeface="Arial MT"/>
            </a:endParaRPr>
          </a:p>
          <a:p>
            <a:pPr marL="12700" marR="5080" algn="just">
              <a:lnSpc>
                <a:spcPct val="100000"/>
              </a:lnSpc>
              <a:spcBef>
                <a:spcPts val="1225"/>
              </a:spcBef>
            </a:pPr>
            <a:r>
              <a:rPr lang="en-ID" sz="160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FGHJV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 </a:t>
            </a:r>
            <a:r>
              <a:rPr lang="en-ID" sz="1600" spc="1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KVLIH</a:t>
            </a:r>
            <a:r>
              <a:rPr sz="1600" spc="-6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IPMSA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BN</a:t>
            </a:r>
            <a:r>
              <a:rPr lang="en-ID" sz="1600" spc="5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APD</a:t>
            </a:r>
            <a:r>
              <a:rPr sz="1600" spc="1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QW</a:t>
            </a:r>
            <a:r>
              <a:rPr lang="en-ID" sz="1600" spc="1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 </a:t>
            </a:r>
            <a:r>
              <a:rPr sz="1600" spc="1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MOC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P</a:t>
            </a:r>
            <a:r>
              <a:rPr lang="en-ID" sz="1600" spc="-15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 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AJSB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MSG</a:t>
            </a:r>
            <a:r>
              <a:rPr lang="en-ID" sz="160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YQ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 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KWNAY</a:t>
            </a:r>
            <a:r>
              <a:rPr sz="1600" spc="-105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  <a:sym typeface="+mn-ea"/>
              </a:rPr>
              <a:t>ZHALU</a:t>
            </a:r>
            <a:endParaRPr sz="1600" dirty="0">
              <a:solidFill>
                <a:srgbClr val="FFFF00"/>
              </a:solidFill>
              <a:latin typeface="Arial MT"/>
              <a:cs typeface="Arial MT"/>
            </a:endParaRPr>
          </a:p>
          <a:p>
            <a:pPr marL="12700" marR="5080" algn="just">
              <a:lnSpc>
                <a:spcPct val="100000"/>
              </a:lnSpc>
              <a:spcBef>
                <a:spcPts val="1225"/>
              </a:spcBef>
            </a:pPr>
            <a:endParaRPr sz="1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500">
              <a:latin typeface="Arial MT"/>
              <a:cs typeface="Arial MT"/>
            </a:endParaRPr>
          </a:p>
          <a:p>
            <a:pPr marL="1213485" lvl="1" indent="-287020">
              <a:lnSpc>
                <a:spcPct val="100000"/>
              </a:lnSpc>
              <a:spcBef>
                <a:spcPts val="5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1214120" algn="l"/>
              </a:tabLst>
            </a:pP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Pesan</a:t>
            </a:r>
            <a:r>
              <a:rPr sz="28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yang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akan</a:t>
            </a:r>
            <a:r>
              <a:rPr sz="28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disandi</a:t>
            </a:r>
            <a:endParaRPr sz="2800">
              <a:latin typeface="Arial MT"/>
              <a:cs typeface="Arial MT"/>
            </a:endParaRPr>
          </a:p>
          <a:p>
            <a:pPr marR="273050" algn="ctr">
              <a:lnSpc>
                <a:spcPct val="100000"/>
              </a:lnSpc>
              <a:spcBef>
                <a:spcPts val="1680"/>
              </a:spcBef>
            </a:pPr>
            <a:r>
              <a:rPr sz="1600" spc="-5" dirty="0">
                <a:solidFill>
                  <a:srgbClr val="FFFF00"/>
                </a:solidFill>
                <a:latin typeface="Arial MT"/>
                <a:cs typeface="Arial MT"/>
              </a:rPr>
              <a:t>DUNIA</a:t>
            </a:r>
            <a:r>
              <a:rPr sz="1600" spc="-12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TELAH</a:t>
            </a:r>
            <a:r>
              <a:rPr sz="1600" spc="-7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SEMAKIN</a:t>
            </a:r>
            <a:r>
              <a:rPr sz="1600" spc="-45" dirty="0">
                <a:solidFill>
                  <a:srgbClr val="FFFF00"/>
                </a:solidFill>
                <a:latin typeface="Arial MT"/>
                <a:cs typeface="Arial MT"/>
              </a:rPr>
              <a:t> DATAR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MAKA</a:t>
            </a:r>
            <a:r>
              <a:rPr sz="1600" spc="-12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BELILAH</a:t>
            </a:r>
            <a:r>
              <a:rPr sz="1600" spc="-9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TV</a:t>
            </a:r>
            <a:r>
              <a:rPr sz="1600" spc="-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-45" dirty="0">
                <a:solidFill>
                  <a:srgbClr val="FFFF00"/>
                </a:solidFill>
                <a:latin typeface="Arial MT"/>
                <a:cs typeface="Arial MT"/>
              </a:rPr>
              <a:t>LAYAR</a:t>
            </a:r>
            <a:r>
              <a:rPr sz="1600" spc="-7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-45" dirty="0">
                <a:solidFill>
                  <a:srgbClr val="FFFF00"/>
                </a:solidFill>
                <a:latin typeface="Arial MT"/>
                <a:cs typeface="Arial MT"/>
              </a:rPr>
              <a:t>DATAR</a:t>
            </a:r>
            <a:endParaRPr sz="1600">
              <a:latin typeface="Arial MT"/>
              <a:cs typeface="Arial MT"/>
            </a:endParaRPr>
          </a:p>
          <a:p>
            <a:pPr marL="1213485" lvl="1" indent="-287020">
              <a:lnSpc>
                <a:spcPct val="100000"/>
              </a:lnSpc>
              <a:spcBef>
                <a:spcPts val="1100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1214120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Algoritma</a:t>
            </a:r>
            <a:endParaRPr sz="2800">
              <a:latin typeface="Arial MT"/>
              <a:cs typeface="Arial MT"/>
            </a:endParaRPr>
          </a:p>
          <a:p>
            <a:pPr marL="1612900" lvl="2" indent="-228600">
              <a:lnSpc>
                <a:spcPct val="100000"/>
              </a:lnSpc>
              <a:spcBef>
                <a:spcPts val="595"/>
              </a:spcBef>
              <a:buChar char="•"/>
              <a:tabLst>
                <a:tab pos="1612900" algn="l"/>
              </a:tabLst>
            </a:pP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Teks</a:t>
            </a:r>
            <a:r>
              <a:rPr sz="24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sandi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lang="en-ID" sz="2400" spc="-10" dirty="0">
                <a:solidFill>
                  <a:srgbClr val="FFFFFF"/>
                </a:solidFill>
                <a:latin typeface="Arial MT"/>
                <a:cs typeface="Arial MT"/>
              </a:rPr>
              <a:t>(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Teks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asli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+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Kunci</a:t>
            </a:r>
            <a:r>
              <a:rPr lang="en-ID" sz="2400" dirty="0">
                <a:solidFill>
                  <a:srgbClr val="FFFFFF"/>
                </a:solidFill>
                <a:latin typeface="Arial MT"/>
                <a:cs typeface="Arial MT"/>
              </a:rPr>
              <a:t>)mod 26</a:t>
            </a:r>
            <a:endParaRPr lang="en-ID" sz="2400" dirty="0">
              <a:solidFill>
                <a:srgbClr val="FFFFFF"/>
              </a:solidFill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36084" y="855980"/>
            <a:ext cx="273304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One</a:t>
            </a:r>
            <a:r>
              <a:rPr spc="-20" dirty="0"/>
              <a:t> </a:t>
            </a:r>
            <a:r>
              <a:rPr spc="-10" dirty="0"/>
              <a:t>Time</a:t>
            </a:r>
            <a:r>
              <a:rPr spc="-20" dirty="0"/>
              <a:t> </a:t>
            </a:r>
            <a:r>
              <a:rPr spc="-5" dirty="0"/>
              <a:t>Pad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608388"/>
            <a:ext cx="7984490" cy="1118870"/>
          </a:xfrm>
          <a:prstGeom prst="rect">
            <a:avLst/>
          </a:prstGeom>
        </p:spPr>
        <p:txBody>
          <a:bodyPr vert="horz" wrap="square" lIns="0" tIns="106680" rIns="0" bIns="0" rtlCol="0">
            <a:spAutoFit/>
          </a:bodyPr>
          <a:lstStyle/>
          <a:p>
            <a:pPr marL="356870" indent="-344805">
              <a:lnSpc>
                <a:spcPct val="100000"/>
              </a:lnSpc>
              <a:spcBef>
                <a:spcPts val="840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Proses</a:t>
            </a:r>
            <a:endParaRPr sz="3200">
              <a:latin typeface="Arial MT"/>
              <a:cs typeface="Arial MT"/>
            </a:endParaRPr>
          </a:p>
          <a:p>
            <a:pPr marL="756285" lvl="1" indent="-287020">
              <a:lnSpc>
                <a:spcPct val="100000"/>
              </a:lnSpc>
              <a:spcBef>
                <a:spcPts val="660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756920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Penjumlahan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ini</a:t>
            </a:r>
            <a:r>
              <a:rPr sz="28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dengan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bilangan</a:t>
            </a:r>
            <a:r>
              <a:rPr sz="28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modulus</a:t>
            </a:r>
            <a:r>
              <a:rPr sz="28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26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388" y="4321555"/>
            <a:ext cx="6064885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299720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Teks</a:t>
            </a:r>
            <a:r>
              <a:rPr sz="28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sandi</a:t>
            </a:r>
            <a:r>
              <a:rPr sz="2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hasil</a:t>
            </a:r>
            <a:r>
              <a:rPr sz="28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penyandian</a:t>
            </a:r>
            <a:r>
              <a:rPr sz="2800" spc="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…</a:t>
            </a:r>
            <a:r>
              <a:rPr sz="2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??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96188" y="3038349"/>
            <a:ext cx="820419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Kunci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-165" dirty="0">
                <a:solidFill>
                  <a:srgbClr val="FFFF00"/>
                </a:solidFill>
                <a:latin typeface="Arial MT"/>
                <a:cs typeface="Arial MT"/>
              </a:rPr>
              <a:t>T</a:t>
            </a:r>
            <a:r>
              <a:rPr sz="1600" spc="-5" dirty="0">
                <a:solidFill>
                  <a:srgbClr val="FFFF00"/>
                </a:solidFill>
                <a:latin typeface="Arial MT"/>
                <a:cs typeface="Arial MT"/>
              </a:rPr>
              <a:t>e</a:t>
            </a:r>
            <a:r>
              <a:rPr sz="1600" spc="10" dirty="0">
                <a:solidFill>
                  <a:srgbClr val="FFFF00"/>
                </a:solidFill>
                <a:latin typeface="Arial MT"/>
                <a:cs typeface="Arial MT"/>
              </a:rPr>
              <a:t>k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s</a:t>
            </a:r>
            <a:r>
              <a:rPr sz="1600" spc="-12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10" dirty="0">
                <a:solidFill>
                  <a:srgbClr val="FFFF00"/>
                </a:solidFill>
                <a:latin typeface="Arial MT"/>
                <a:cs typeface="Arial MT"/>
              </a:rPr>
              <a:t>A</a:t>
            </a:r>
            <a:r>
              <a:rPr sz="1600" spc="10" dirty="0">
                <a:solidFill>
                  <a:srgbClr val="FFFF00"/>
                </a:solidFill>
                <a:latin typeface="Arial MT"/>
                <a:cs typeface="Arial MT"/>
              </a:rPr>
              <a:t>s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li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26411" y="3038349"/>
            <a:ext cx="6677025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:</a:t>
            </a:r>
            <a:r>
              <a:rPr sz="1600" spc="-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F=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6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G=</a:t>
            </a:r>
            <a:r>
              <a:rPr sz="1600" spc="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7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H=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8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J=10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V=22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-30" dirty="0">
                <a:solidFill>
                  <a:srgbClr val="FFFF00"/>
                </a:solidFill>
                <a:latin typeface="Arial MT"/>
                <a:cs typeface="Arial MT"/>
              </a:rPr>
              <a:t>K=11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V=22 L=12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I=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9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H=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8</a:t>
            </a:r>
            <a:r>
              <a:rPr sz="1600" spc="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P=16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O=15 </a:t>
            </a:r>
            <a:r>
              <a:rPr sz="1600" spc="-30" dirty="0">
                <a:solidFill>
                  <a:srgbClr val="FFFF00"/>
                </a:solidFill>
                <a:latin typeface="Arial MT"/>
                <a:cs typeface="Arial MT"/>
              </a:rPr>
              <a:t>K=11</a:t>
            </a:r>
            <a:endParaRPr sz="1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:</a:t>
            </a:r>
            <a:r>
              <a:rPr sz="1600" spc="-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D=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4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-5" dirty="0">
                <a:solidFill>
                  <a:srgbClr val="FFFF00"/>
                </a:solidFill>
                <a:latin typeface="Arial MT"/>
                <a:cs typeface="Arial MT"/>
              </a:rPr>
              <a:t>U=21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-5" dirty="0">
                <a:solidFill>
                  <a:srgbClr val="FFFF00"/>
                </a:solidFill>
                <a:latin typeface="Arial MT"/>
                <a:cs typeface="Arial MT"/>
              </a:rPr>
              <a:t>N=14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 I=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9</a:t>
            </a:r>
            <a:r>
              <a:rPr sz="1600" spc="-9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A=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1</a:t>
            </a:r>
            <a:r>
              <a:rPr sz="1600" spc="-4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T=21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E=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5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L=12</a:t>
            </a:r>
            <a:r>
              <a:rPr sz="1600" spc="-9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A=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1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H=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8</a:t>
            </a:r>
            <a:r>
              <a:rPr sz="1600" spc="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S=19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E=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5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-5" dirty="0">
                <a:solidFill>
                  <a:srgbClr val="FFFF00"/>
                </a:solidFill>
                <a:latin typeface="Arial MT"/>
                <a:cs typeface="Arial MT"/>
              </a:rPr>
              <a:t>M=13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96188" y="3526029"/>
            <a:ext cx="8275320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spc="-40" dirty="0">
                <a:solidFill>
                  <a:srgbClr val="FFFF00"/>
                </a:solidFill>
                <a:latin typeface="Arial MT"/>
                <a:cs typeface="Arial MT"/>
              </a:rPr>
              <a:t>Teks</a:t>
            </a:r>
            <a:r>
              <a:rPr sz="1600" spc="-3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Sandi</a:t>
            </a:r>
            <a:r>
              <a:rPr sz="1600" spc="-3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:</a:t>
            </a:r>
            <a:r>
              <a:rPr sz="1600" spc="2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J=10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B=</a:t>
            </a:r>
            <a:r>
              <a:rPr sz="1600" spc="-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2</a:t>
            </a:r>
            <a:r>
              <a:rPr sz="1600" spc="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V=22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S=19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15" dirty="0">
                <a:solidFill>
                  <a:srgbClr val="FFFF00"/>
                </a:solidFill>
                <a:latin typeface="Arial MT"/>
                <a:cs typeface="Arial MT"/>
              </a:rPr>
              <a:t>W=23</a:t>
            </a:r>
            <a:r>
              <a:rPr sz="1600" spc="-9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F=</a:t>
            </a:r>
            <a:r>
              <a:rPr sz="1600" spc="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6</a:t>
            </a:r>
            <a:r>
              <a:rPr sz="1600" spc="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B=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2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00"/>
                </a:solidFill>
                <a:latin typeface="Arial MT"/>
                <a:cs typeface="Arial MT"/>
              </a:rPr>
              <a:t>X=24</a:t>
            </a:r>
            <a:r>
              <a:rPr sz="1600" spc="3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J=10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P=16</a:t>
            </a:r>
            <a:r>
              <a:rPr sz="160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I=</a:t>
            </a:r>
            <a:r>
              <a:rPr sz="1600" spc="-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9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dirty="0">
                <a:solidFill>
                  <a:srgbClr val="FFFF00"/>
                </a:solidFill>
                <a:latin typeface="Arial MT"/>
                <a:cs typeface="Arial MT"/>
              </a:rPr>
              <a:t>T=20</a:t>
            </a:r>
            <a:r>
              <a:rPr sz="1600" spc="-1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-10" dirty="0">
                <a:solidFill>
                  <a:srgbClr val="FFFF00"/>
                </a:solidFill>
                <a:latin typeface="Arial MT"/>
                <a:cs typeface="Arial MT"/>
              </a:rPr>
              <a:t>X=24</a:t>
            </a:r>
            <a:r>
              <a:rPr sz="1600" spc="2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1600" spc="5" dirty="0">
                <a:solidFill>
                  <a:srgbClr val="FFFF00"/>
                </a:solidFill>
                <a:latin typeface="Arial MT"/>
                <a:cs typeface="Arial MT"/>
              </a:rPr>
              <a:t>dst...</a:t>
            </a:r>
            <a:endParaRPr sz="16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7492" y="855980"/>
            <a:ext cx="442087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Enigma</a:t>
            </a:r>
            <a:r>
              <a:rPr dirty="0"/>
              <a:t> </a:t>
            </a:r>
            <a:r>
              <a:rPr spc="-10" dirty="0"/>
              <a:t>Rotor</a:t>
            </a:r>
            <a:r>
              <a:rPr spc="-5" dirty="0"/>
              <a:t> </a:t>
            </a:r>
            <a:r>
              <a:rPr spc="-10" dirty="0"/>
              <a:t>Machine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703323"/>
            <a:ext cx="8075930" cy="4268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6870" marR="5715" indent="-344805" algn="just">
              <a:lnSpc>
                <a:spcPct val="100000"/>
              </a:lnSpc>
              <a:spcBef>
                <a:spcPts val="100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Enigma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adalah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sebuah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mesin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sandi</a:t>
            </a:r>
            <a:r>
              <a:rPr sz="2400" spc="6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untuk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menyampaikan pesan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pesan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rahasia (</a:t>
            </a:r>
            <a:r>
              <a:rPr sz="2400" i="1" spc="-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secret message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)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yang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berkaitan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dengan pesan pesan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strategis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sebuah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negara.</a:t>
            </a:r>
            <a:endParaRPr sz="2400">
              <a:latin typeface="Arial MT"/>
              <a:cs typeface="Arial MT"/>
            </a:endParaRPr>
          </a:p>
          <a:p>
            <a:pPr marL="356870" marR="5080" indent="-344805" algn="just">
              <a:lnSpc>
                <a:spcPct val="100000"/>
              </a:lnSpc>
              <a:spcBef>
                <a:spcPts val="575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Mesin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Enigma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ditemukan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oleh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insinyur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Jerman Arthur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Scherbius,</a:t>
            </a:r>
            <a:endParaRPr sz="2400">
              <a:latin typeface="Arial MT"/>
              <a:cs typeface="Arial MT"/>
            </a:endParaRPr>
          </a:p>
          <a:p>
            <a:pPr marL="356870" marR="6350" indent="-344805" algn="just">
              <a:lnSpc>
                <a:spcPct val="100000"/>
              </a:lnSpc>
              <a:spcBef>
                <a:spcPts val="575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Untuk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awalnya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mesin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ini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digunakan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untuk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tujuan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komersial</a:t>
            </a:r>
            <a:endParaRPr sz="2400">
              <a:latin typeface="Arial MT"/>
              <a:cs typeface="Arial MT"/>
            </a:endParaRPr>
          </a:p>
          <a:p>
            <a:pPr marL="356870" marR="5080" indent="-344805" algn="just">
              <a:lnSpc>
                <a:spcPct val="100000"/>
              </a:lnSpc>
              <a:spcBef>
                <a:spcPts val="575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Namun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seiring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keperluan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perang yang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mendesak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dari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bangsa Jerman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( </a:t>
            </a:r>
            <a:r>
              <a:rPr sz="2400" i="1" spc="-1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rezim </a:t>
            </a:r>
            <a:r>
              <a:rPr sz="2400" i="1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Adolf </a:t>
            </a:r>
            <a:r>
              <a:rPr sz="2400" i="1" spc="-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Hitler,Nazi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) maka alat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ini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dipergunakan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sebagai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alat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perang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strategis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7053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Enigma</a:t>
            </a:r>
            <a:r>
              <a:rPr dirty="0"/>
              <a:t> </a:t>
            </a:r>
            <a:r>
              <a:rPr spc="-10" dirty="0"/>
              <a:t>Rotor</a:t>
            </a:r>
            <a:r>
              <a:rPr dirty="0"/>
              <a:t> </a:t>
            </a:r>
            <a:r>
              <a:rPr spc="-10" dirty="0"/>
              <a:t>Machine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703323"/>
            <a:ext cx="8075295" cy="4268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6870" marR="7620" indent="-344805" algn="just">
              <a:lnSpc>
                <a:spcPct val="100000"/>
              </a:lnSpc>
              <a:spcBef>
                <a:spcPts val="100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pihak</a:t>
            </a:r>
            <a:r>
              <a:rPr sz="2400" spc="6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Jerman</a:t>
            </a:r>
            <a:r>
              <a:rPr sz="2400" spc="6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sangat</a:t>
            </a:r>
            <a:r>
              <a:rPr sz="2400" spc="6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mengandalkan</a:t>
            </a:r>
            <a:r>
              <a:rPr sz="2400" spc="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alat</a:t>
            </a:r>
            <a:r>
              <a:rPr sz="2400" spc="6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ini</a:t>
            </a:r>
            <a:r>
              <a:rPr sz="2400" spc="6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untuk </a:t>
            </a:r>
            <a:r>
              <a:rPr sz="2400" spc="-6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dijadikan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pengirim</a:t>
            </a:r>
            <a:r>
              <a:rPr sz="2400" spc="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dan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pemecah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sandi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andalan.</a:t>
            </a:r>
            <a:endParaRPr sz="2400">
              <a:latin typeface="Arial MT"/>
              <a:cs typeface="Arial MT"/>
            </a:endParaRPr>
          </a:p>
          <a:p>
            <a:pPr marL="356870" marR="5080" indent="-344805" algn="just">
              <a:lnSpc>
                <a:spcPct val="100000"/>
              </a:lnSpc>
              <a:spcBef>
                <a:spcPts val="575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Sampai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sampai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pihak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Sekutu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(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Amerika,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Inggris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dan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Perancis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) berusaha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pula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untuk merebut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mesin ini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untuk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kemudian di korek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informasi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rahasia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yang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di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miliki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Pihak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Axis</a:t>
            </a:r>
            <a:r>
              <a:rPr sz="24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Jerman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(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Axis;</a:t>
            </a:r>
            <a:r>
              <a:rPr sz="24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Jerman,</a:t>
            </a:r>
            <a:r>
              <a:rPr sz="24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Italia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dan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Jepang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).</a:t>
            </a:r>
            <a:endParaRPr sz="2400">
              <a:latin typeface="Arial MT"/>
              <a:cs typeface="Arial MT"/>
            </a:endParaRPr>
          </a:p>
          <a:p>
            <a:pPr marL="356870" indent="-344805" algn="just">
              <a:lnSpc>
                <a:spcPct val="100000"/>
              </a:lnSpc>
              <a:spcBef>
                <a:spcPts val="575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Mesin ini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biasa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dibawa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oleh</a:t>
            </a:r>
            <a:endParaRPr sz="2400">
              <a:latin typeface="Arial MT"/>
              <a:cs typeface="Arial MT"/>
            </a:endParaRPr>
          </a:p>
          <a:p>
            <a:pPr marL="756285" lvl="1" indent="-287020">
              <a:lnSpc>
                <a:spcPct val="100000"/>
              </a:lnSpc>
              <a:spcBef>
                <a:spcPts val="495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756285" algn="l"/>
                <a:tab pos="756920" algn="l"/>
              </a:tabLst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Wehrmacth</a:t>
            </a:r>
            <a:r>
              <a:rPr sz="200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(</a:t>
            </a:r>
            <a:r>
              <a:rPr sz="2000" i="1" spc="-1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Angkatan</a:t>
            </a:r>
            <a:r>
              <a:rPr sz="2000" i="1" spc="3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000" i="1" spc="-1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darat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)</a:t>
            </a:r>
            <a:r>
              <a:rPr sz="20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dan</a:t>
            </a:r>
            <a:endParaRPr sz="2000">
              <a:latin typeface="Arial MT"/>
              <a:cs typeface="Arial MT"/>
            </a:endParaRPr>
          </a:p>
          <a:p>
            <a:pPr marL="756285" lvl="1" indent="-287020">
              <a:lnSpc>
                <a:spcPct val="100000"/>
              </a:lnSpc>
              <a:spcBef>
                <a:spcPts val="480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756285" algn="l"/>
                <a:tab pos="756920" algn="l"/>
              </a:tabLst>
            </a:pP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Kriegsmarine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( </a:t>
            </a:r>
            <a:r>
              <a:rPr sz="2000" i="1" spc="-1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Angkatan</a:t>
            </a:r>
            <a:r>
              <a:rPr sz="2000" i="1" spc="2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000" i="1" spc="-1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Laut</a:t>
            </a:r>
            <a:r>
              <a:rPr sz="2000" i="1" spc="-2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).</a:t>
            </a:r>
            <a:endParaRPr sz="2000">
              <a:latin typeface="Arial MT"/>
              <a:cs typeface="Arial MT"/>
            </a:endParaRPr>
          </a:p>
          <a:p>
            <a:pPr marL="356870" marR="8890" indent="-344805" algn="just">
              <a:lnSpc>
                <a:spcPct val="100000"/>
              </a:lnSpc>
              <a:spcBef>
                <a:spcPts val="560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Nama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Enigmadiambil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dari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kata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Latin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aenigma,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yang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artinya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teka-teki.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7053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Enigma</a:t>
            </a:r>
            <a:r>
              <a:rPr dirty="0"/>
              <a:t> </a:t>
            </a:r>
            <a:r>
              <a:rPr spc="-10" dirty="0"/>
              <a:t>Rotor</a:t>
            </a:r>
            <a:r>
              <a:rPr dirty="0"/>
              <a:t> </a:t>
            </a:r>
            <a:r>
              <a:rPr spc="-10" dirty="0"/>
              <a:t>Machine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767587" y="1700275"/>
            <a:ext cx="5332730" cy="45662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6870" marR="5080" indent="-344805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6870" algn="l"/>
                <a:tab pos="357505" algn="l"/>
                <a:tab pos="2066925" algn="l"/>
                <a:tab pos="4032885" algn="l"/>
              </a:tabLst>
            </a:pP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Enig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ili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i 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beberapa bagian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:</a:t>
            </a:r>
            <a:endParaRPr sz="28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84D8F6"/>
              </a:buClr>
              <a:buFont typeface="Wingdings" panose="05000000000000000000"/>
              <a:buChar char=""/>
            </a:pPr>
            <a:endParaRPr sz="4000">
              <a:latin typeface="Arial MT"/>
              <a:cs typeface="Arial MT"/>
            </a:endParaRPr>
          </a:p>
          <a:p>
            <a:pPr marL="756285" lvl="1" indent="-287020">
              <a:lnSpc>
                <a:spcPct val="100000"/>
              </a:lnSpc>
              <a:buClr>
                <a:srgbClr val="59B04A"/>
              </a:buClr>
              <a:buFont typeface="Wingdings" panose="05000000000000000000"/>
              <a:buChar char=""/>
              <a:tabLst>
                <a:tab pos="756285" algn="l"/>
                <a:tab pos="756920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keyboard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dengan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26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huruf,</a:t>
            </a:r>
            <a:endParaRPr sz="2400">
              <a:latin typeface="Arial MT"/>
              <a:cs typeface="Arial MT"/>
            </a:endParaRPr>
          </a:p>
          <a:p>
            <a:pPr marL="756285" lvl="1" indent="-287020">
              <a:lnSpc>
                <a:spcPct val="100000"/>
              </a:lnSpc>
              <a:spcBef>
                <a:spcPts val="575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756285" algn="l"/>
                <a:tab pos="756920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papan</a:t>
            </a: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lampu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dengan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26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huruf,</a:t>
            </a:r>
            <a:endParaRPr sz="2400">
              <a:latin typeface="Arial MT"/>
              <a:cs typeface="Arial MT"/>
            </a:endParaRPr>
          </a:p>
          <a:p>
            <a:pPr marL="756285" lvl="1" indent="-287020">
              <a:lnSpc>
                <a:spcPct val="100000"/>
              </a:lnSpc>
              <a:spcBef>
                <a:spcPts val="580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756285" algn="l"/>
                <a:tab pos="756920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3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set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roda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rotator,</a:t>
            </a:r>
            <a:endParaRPr sz="2400">
              <a:latin typeface="Arial MT"/>
              <a:cs typeface="Arial MT"/>
            </a:endParaRPr>
          </a:p>
          <a:p>
            <a:pPr marL="756285" lvl="1" indent="-287020">
              <a:lnSpc>
                <a:spcPct val="100000"/>
              </a:lnSpc>
              <a:spcBef>
                <a:spcPts val="575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756285" algn="l"/>
                <a:tab pos="756920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sebuah</a:t>
            </a:r>
            <a:r>
              <a:rPr sz="24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reflektor</a:t>
            </a:r>
            <a:r>
              <a:rPr sz="24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dan</a:t>
            </a:r>
            <a:endParaRPr sz="2400">
              <a:latin typeface="Arial MT"/>
              <a:cs typeface="Arial MT"/>
            </a:endParaRPr>
          </a:p>
          <a:p>
            <a:pPr marL="756285" lvl="1" indent="-287020">
              <a:lnSpc>
                <a:spcPct val="100000"/>
              </a:lnSpc>
              <a:spcBef>
                <a:spcPts val="575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756285" algn="l"/>
                <a:tab pos="756920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sebuah</a:t>
            </a: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plugboard</a:t>
            </a:r>
            <a:endParaRPr sz="2400">
              <a:latin typeface="Arial MT"/>
              <a:cs typeface="Arial MT"/>
            </a:endParaRPr>
          </a:p>
          <a:p>
            <a:pPr marL="1155700" marR="8255" lvl="2" indent="-228600" algn="just">
              <a:lnSpc>
                <a:spcPct val="100000"/>
              </a:lnSpc>
              <a:spcBef>
                <a:spcPts val="495"/>
              </a:spcBef>
              <a:buChar char="•"/>
              <a:tabLst>
                <a:tab pos="1155700" algn="l"/>
              </a:tabLst>
            </a:pP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(untuk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jumlah rotator berbeda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pada </a:t>
            </a:r>
            <a:r>
              <a:rPr sz="20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setiap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varian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nya,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untuk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 3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rotator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digunakan</a:t>
            </a:r>
            <a:r>
              <a:rPr sz="20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pada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varian</a:t>
            </a:r>
            <a:r>
              <a:rPr sz="2000" spc="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b="1" spc="-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Enigma</a:t>
            </a:r>
            <a:r>
              <a:rPr sz="2000" b="1" spc="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000" b="1" spc="1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M3</a:t>
            </a:r>
            <a:r>
              <a:rPr sz="2000" b="1" spc="-5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)</a:t>
            </a:r>
            <a:endParaRPr sz="2000">
              <a:latin typeface="Arial MT"/>
              <a:cs typeface="Arial MT"/>
            </a:endParaRPr>
          </a:p>
        </p:txBody>
      </p:sp>
      <p:pic>
        <p:nvPicPr>
          <p:cNvPr id="4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6470903" y="2206751"/>
            <a:ext cx="2980944" cy="351434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7053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Enigma</a:t>
            </a:r>
            <a:r>
              <a:rPr dirty="0"/>
              <a:t> </a:t>
            </a:r>
            <a:r>
              <a:rPr spc="-10" dirty="0"/>
              <a:t>Rotor</a:t>
            </a:r>
            <a:r>
              <a:rPr dirty="0"/>
              <a:t> </a:t>
            </a:r>
            <a:r>
              <a:rPr spc="-10" dirty="0"/>
              <a:t>Machine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703323"/>
            <a:ext cx="8076565" cy="3025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6870" marR="5080" indent="-344805" algn="just">
              <a:lnSpc>
                <a:spcPct val="100000"/>
              </a:lnSpc>
              <a:spcBef>
                <a:spcPts val="100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Secara kasar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mesin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Enigma memiliki cara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kerja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dimana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saat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kita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mengetikkan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kata/kalimat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pada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papan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board </a:t>
            </a:r>
            <a:r>
              <a:rPr sz="2400" spc="-6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(</a:t>
            </a:r>
            <a:r>
              <a:rPr sz="2400" i="1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keyboard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)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maka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kalimat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tadi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akan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di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reflektor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kan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kemudian diacak oleh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3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Rotator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yang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ada,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tiap Rotator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memiliki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26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kontak</a:t>
            </a:r>
            <a:r>
              <a:rPr sz="24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pada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kedua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sisi.</a:t>
            </a:r>
            <a:endParaRPr sz="2400">
              <a:latin typeface="Arial MT"/>
              <a:cs typeface="Arial MT"/>
            </a:endParaRPr>
          </a:p>
          <a:p>
            <a:pPr marL="356870" marR="6985" indent="-344805" algn="just">
              <a:lnSpc>
                <a:spcPct val="100000"/>
              </a:lnSpc>
              <a:spcBef>
                <a:spcPts val="575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Tiap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kontak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pada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satu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sisi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disambungkan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ke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sebuah </a:t>
            </a:r>
            <a:r>
              <a:rPr sz="2400" spc="-6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kontak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pada sisi lain dengan Rotator yang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berbeda dan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susunan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huruf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antar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Rotator</a:t>
            </a: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dalam formasi</a:t>
            </a: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yang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acak.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96188" y="4775707"/>
            <a:ext cx="725741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6870" marR="5080" indent="-344805">
              <a:lnSpc>
                <a:spcPct val="100000"/>
              </a:lnSpc>
              <a:spcBef>
                <a:spcPts val="100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6870" algn="l"/>
                <a:tab pos="357505" algn="l"/>
                <a:tab pos="1362710" algn="l"/>
                <a:tab pos="1710055" algn="l"/>
                <a:tab pos="2060575" algn="l"/>
                <a:tab pos="2874645" algn="l"/>
                <a:tab pos="2962910" algn="l"/>
                <a:tab pos="3825240" algn="l"/>
                <a:tab pos="4057015" algn="l"/>
                <a:tab pos="5020310" algn="l"/>
                <a:tab pos="5069205" algn="l"/>
                <a:tab pos="5904230" algn="l"/>
                <a:tab pos="6351905" algn="l"/>
              </a:tabLst>
            </a:pP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	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hu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f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	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p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ad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boa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, 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Rotator		paling	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kanan		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akan		diputar	satu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265668" y="4775707"/>
            <a:ext cx="80518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7018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 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hu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f,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40611" y="5507228"/>
            <a:ext cx="773112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2078355" algn="l"/>
                <a:tab pos="3614420" algn="l"/>
                <a:tab pos="4453255" algn="l"/>
                <a:tab pos="5757545" algn="l"/>
                <a:tab pos="6681470" algn="l"/>
              </a:tabLst>
            </a:pPr>
            <a:r>
              <a:rPr sz="2400" spc="10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ha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400" spc="10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an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be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bed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	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ne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ksi 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yang</a:t>
            </a:r>
            <a:r>
              <a:rPr sz="24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ada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di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dalam.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7053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Enigma</a:t>
            </a:r>
            <a:r>
              <a:rPr dirty="0"/>
              <a:t> </a:t>
            </a:r>
            <a:r>
              <a:rPr spc="-10" dirty="0"/>
              <a:t>Rotor</a:t>
            </a:r>
            <a:r>
              <a:rPr dirty="0"/>
              <a:t> </a:t>
            </a:r>
            <a:r>
              <a:rPr spc="-10" dirty="0"/>
              <a:t>Machine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703324"/>
            <a:ext cx="665988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56870" indent="-344805">
              <a:lnSpc>
                <a:spcPct val="100000"/>
              </a:lnSpc>
              <a:spcBef>
                <a:spcPts val="90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3200" spc="-10" dirty="0">
                <a:solidFill>
                  <a:srgbClr val="FFFFFF"/>
                </a:solidFill>
                <a:latin typeface="Arial MT"/>
                <a:cs typeface="Arial MT"/>
              </a:rPr>
              <a:t>Diagram</a:t>
            </a:r>
            <a:r>
              <a:rPr sz="32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spc="-10" dirty="0">
                <a:solidFill>
                  <a:srgbClr val="FFFFFF"/>
                </a:solidFill>
                <a:latin typeface="Arial MT"/>
                <a:cs typeface="Arial MT"/>
              </a:rPr>
              <a:t>cara</a:t>
            </a: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 kerja</a:t>
            </a:r>
            <a:r>
              <a:rPr sz="32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mesin</a:t>
            </a:r>
            <a:r>
              <a:rPr sz="32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enigma</a:t>
            </a:r>
            <a:r>
              <a:rPr sz="32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:</a:t>
            </a:r>
            <a:endParaRPr sz="3200">
              <a:latin typeface="Arial MT"/>
              <a:cs typeface="Arial MT"/>
            </a:endParaRPr>
          </a:p>
        </p:txBody>
      </p:sp>
      <p:pic>
        <p:nvPicPr>
          <p:cNvPr id="4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172967" y="2356104"/>
            <a:ext cx="3386328" cy="306019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7053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Enigma</a:t>
            </a:r>
            <a:r>
              <a:rPr dirty="0"/>
              <a:t> </a:t>
            </a:r>
            <a:r>
              <a:rPr spc="-10" dirty="0"/>
              <a:t>Rotor</a:t>
            </a:r>
            <a:r>
              <a:rPr dirty="0"/>
              <a:t> </a:t>
            </a:r>
            <a:r>
              <a:rPr spc="-10" dirty="0"/>
              <a:t>Machine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703323"/>
            <a:ext cx="8075295" cy="34639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6870" marR="5080" indent="-344805" algn="just">
              <a:lnSpc>
                <a:spcPct val="100000"/>
              </a:lnSpc>
              <a:spcBef>
                <a:spcPts val="100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Sebuah Rotator memiliki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satu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atau lebih Notches yang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berakibat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pada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Rotator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berikutnya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akan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mengalami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pergeseran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satu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posisi.</a:t>
            </a:r>
            <a:endParaRPr sz="2400">
              <a:latin typeface="Arial MT"/>
              <a:cs typeface="Arial MT"/>
            </a:endParaRPr>
          </a:p>
          <a:p>
            <a:pPr marL="356870" marR="6350" indent="-344805" algn="just">
              <a:lnSpc>
                <a:spcPct val="100000"/>
              </a:lnSpc>
              <a:spcBef>
                <a:spcPts val="575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Hal ini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akan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menghasilkan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pengkodean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yang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berbeda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untuk</a:t>
            </a: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tiap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huruf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yang</a:t>
            </a:r>
            <a:r>
              <a:rPr sz="24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ditekan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pada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keyboard.</a:t>
            </a:r>
            <a:endParaRPr sz="2400">
              <a:latin typeface="Arial MT"/>
              <a:cs typeface="Arial MT"/>
            </a:endParaRPr>
          </a:p>
          <a:p>
            <a:pPr marL="356870" marR="5080" indent="-344805" algn="just">
              <a:lnSpc>
                <a:spcPct val="100000"/>
              </a:lnSpc>
              <a:spcBef>
                <a:spcPts val="575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Keyboard terdiri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dari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26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tombol, diberi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nama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hingga Z.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Apabila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sebuah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tombol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ditekan,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katakanlah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huruf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Q,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Rotator</a:t>
            </a:r>
            <a:r>
              <a:rPr sz="2400" spc="6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akan</a:t>
            </a:r>
            <a:r>
              <a:rPr sz="2400" spc="6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berputar</a:t>
            </a:r>
            <a:r>
              <a:rPr sz="2400" spc="6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pada</a:t>
            </a:r>
            <a:r>
              <a:rPr sz="2400" spc="6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satu</a:t>
            </a:r>
            <a:r>
              <a:rPr sz="2400" spc="6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posisi</a:t>
            </a:r>
            <a:r>
              <a:rPr sz="2400" spc="6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baru</a:t>
            </a:r>
            <a:r>
              <a:rPr sz="2400" spc="6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dan </a:t>
            </a:r>
            <a:r>
              <a:rPr sz="2400" spc="-6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kontaknya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tersambung.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7053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Enigma</a:t>
            </a:r>
            <a:r>
              <a:rPr dirty="0"/>
              <a:t> </a:t>
            </a:r>
            <a:r>
              <a:rPr spc="-10" dirty="0"/>
              <a:t>Rotor</a:t>
            </a:r>
            <a:r>
              <a:rPr dirty="0"/>
              <a:t> </a:t>
            </a:r>
            <a:r>
              <a:rPr spc="-10" dirty="0"/>
              <a:t>Machine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700275"/>
            <a:ext cx="8075930" cy="48914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6870" marR="6350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Pada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saat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sebuah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tombol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huruf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ditekan,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arus </a:t>
            </a:r>
            <a:r>
              <a:rPr sz="2800" spc="-7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listrik akan mengalir pada mesin ini yang diawali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melewati plug board, kemudian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terus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melewati 3 </a:t>
            </a:r>
            <a:r>
              <a:rPr sz="2800" spc="-7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Rotor</a:t>
            </a:r>
            <a:endParaRPr sz="2800">
              <a:latin typeface="Arial MT"/>
              <a:cs typeface="Arial MT"/>
            </a:endParaRPr>
          </a:p>
          <a:p>
            <a:pPr marL="356870" marR="5080" indent="-344805" algn="just">
              <a:lnSpc>
                <a:spcPct val="100000"/>
              </a:lnSpc>
              <a:spcBef>
                <a:spcPts val="67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Setelah tiba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di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Reflektor arus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listrik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dibalikkan 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kembali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melewati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3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Rotator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selanjutnya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diteruskan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ke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plug board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dan kemudian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huruf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dienkripsi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yang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ditampilkan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pada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lampu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yang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menyala.</a:t>
            </a:r>
            <a:endParaRPr sz="2800">
              <a:latin typeface="Arial MT"/>
              <a:cs typeface="Arial MT"/>
            </a:endParaRPr>
          </a:p>
          <a:p>
            <a:pPr marL="356870" marR="5080" indent="-344805" algn="just">
              <a:lnSpc>
                <a:spcPct val="100000"/>
              </a:lnSpc>
              <a:spcBef>
                <a:spcPts val="670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Setelah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tampilan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huruf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yang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telah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dienkripsi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menyala,</a:t>
            </a:r>
            <a:r>
              <a:rPr sz="2800" spc="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Rotator</a:t>
            </a:r>
            <a:r>
              <a:rPr sz="28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berputar.</a:t>
            </a:r>
            <a:endParaRPr sz="2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4400" y="1905000"/>
            <a:ext cx="8229600" cy="579120"/>
          </a:xfrm>
          <a:prstGeom prst="rect">
            <a:avLst/>
          </a:prstGeom>
          <a:solidFill>
            <a:srgbClr val="9AD091"/>
          </a:solidFill>
        </p:spPr>
        <p:txBody>
          <a:bodyPr vert="horz" wrap="square" lIns="0" tIns="60960" rIns="0" bIns="0" rtlCol="0">
            <a:spAutoFit/>
          </a:bodyPr>
          <a:lstStyle/>
          <a:p>
            <a:pPr marL="1905" algn="ctr">
              <a:lnSpc>
                <a:spcPct val="100000"/>
              </a:lnSpc>
              <a:spcBef>
                <a:spcPts val="480"/>
              </a:spcBef>
            </a:pPr>
            <a:r>
              <a:rPr sz="2900" spc="-5" dirty="0">
                <a:solidFill>
                  <a:srgbClr val="006FBF"/>
                </a:solidFill>
              </a:rPr>
              <a:t>Standar</a:t>
            </a:r>
            <a:r>
              <a:rPr sz="2900" spc="-40" dirty="0">
                <a:solidFill>
                  <a:srgbClr val="006FBF"/>
                </a:solidFill>
              </a:rPr>
              <a:t> </a:t>
            </a:r>
            <a:r>
              <a:rPr sz="2900" spc="-5" dirty="0">
                <a:solidFill>
                  <a:srgbClr val="006FBF"/>
                </a:solidFill>
              </a:rPr>
              <a:t>Kompetensi</a:t>
            </a:r>
            <a:endParaRPr sz="2900"/>
          </a:p>
        </p:txBody>
      </p:sp>
      <p:sp>
        <p:nvSpPr>
          <p:cNvPr id="3" name="object 3"/>
          <p:cNvSpPr txBox="1"/>
          <p:nvPr/>
        </p:nvSpPr>
        <p:spPr>
          <a:xfrm>
            <a:off x="1453388" y="2623820"/>
            <a:ext cx="761809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 algn="just">
              <a:lnSpc>
                <a:spcPct val="100000"/>
              </a:lnSpc>
              <a:spcBef>
                <a:spcPts val="100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299720" algn="l"/>
              </a:tabLst>
            </a:pP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Pada 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akhir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semester, </a:t>
            </a:r>
            <a:r>
              <a:rPr sz="1800" spc="-10" dirty="0">
                <a:solidFill>
                  <a:srgbClr val="FFFFFF"/>
                </a:solidFill>
                <a:latin typeface="Arial MT"/>
                <a:cs typeface="Arial MT"/>
              </a:rPr>
              <a:t>mahasiswa 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menguasai pengetahuan, pengertian,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 &amp; 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pemahaman tentang teknik-teknik kriptografi. Selain </a:t>
            </a:r>
            <a:r>
              <a:rPr sz="1800" spc="-10" dirty="0">
                <a:solidFill>
                  <a:srgbClr val="FFFFFF"/>
                </a:solidFill>
                <a:latin typeface="Arial MT"/>
                <a:cs typeface="Arial MT"/>
              </a:rPr>
              <a:t>itu 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mahasiswa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diharapkan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mampu 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mengimplementasikan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salah satu 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teknik kriptografi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 untuk</a:t>
            </a:r>
            <a:r>
              <a:rPr sz="1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mengamankan</a:t>
            </a:r>
            <a:r>
              <a:rPr sz="18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informasi</a:t>
            </a:r>
            <a:r>
              <a:rPr sz="18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yang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akan</a:t>
            </a:r>
            <a:r>
              <a:rPr sz="1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dikirimkan</a:t>
            </a:r>
            <a:r>
              <a:rPr sz="18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melalui</a:t>
            </a:r>
            <a:r>
              <a:rPr sz="18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jaringan.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388" y="4708652"/>
            <a:ext cx="6580505" cy="1009015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530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Mahasiswa</a:t>
            </a:r>
            <a:r>
              <a:rPr sz="1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5" dirty="0">
                <a:solidFill>
                  <a:srgbClr val="FFFFFF"/>
                </a:solidFill>
                <a:latin typeface="Arial MT"/>
                <a:cs typeface="Arial MT"/>
              </a:rPr>
              <a:t>menguasai</a:t>
            </a:r>
            <a:r>
              <a:rPr sz="18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langkah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super</a:t>
            </a:r>
            <a:r>
              <a:rPr sz="18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enkripsi</a:t>
            </a:r>
            <a:endParaRPr sz="1800">
              <a:latin typeface="Arial MT"/>
              <a:cs typeface="Arial MT"/>
            </a:endParaRPr>
          </a:p>
          <a:p>
            <a:pPr marL="299085" indent="-287020">
              <a:lnSpc>
                <a:spcPct val="100000"/>
              </a:lnSpc>
              <a:spcBef>
                <a:spcPts val="435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Mahasiswa</a:t>
            </a:r>
            <a:r>
              <a:rPr sz="1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5" dirty="0">
                <a:solidFill>
                  <a:srgbClr val="FFFFFF"/>
                </a:solidFill>
                <a:latin typeface="Arial MT"/>
                <a:cs typeface="Arial MT"/>
              </a:rPr>
              <a:t>mampu</a:t>
            </a:r>
            <a:r>
              <a:rPr sz="18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menyelesaikan</a:t>
            </a:r>
            <a:r>
              <a:rPr sz="18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soal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teknik</a:t>
            </a:r>
            <a:r>
              <a:rPr sz="18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one</a:t>
            </a:r>
            <a:r>
              <a:rPr sz="18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time</a:t>
            </a:r>
            <a:r>
              <a:rPr sz="18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pad</a:t>
            </a:r>
            <a:endParaRPr sz="1800">
              <a:latin typeface="Arial MT"/>
              <a:cs typeface="Arial MT"/>
            </a:endParaRPr>
          </a:p>
          <a:p>
            <a:pPr marL="299085" indent="-287020">
              <a:lnSpc>
                <a:spcPct val="100000"/>
              </a:lnSpc>
              <a:spcBef>
                <a:spcPts val="430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Mahasiswa</a:t>
            </a:r>
            <a:r>
              <a:rPr sz="1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5" dirty="0">
                <a:solidFill>
                  <a:srgbClr val="FFFFFF"/>
                </a:solidFill>
                <a:latin typeface="Arial MT"/>
                <a:cs typeface="Arial MT"/>
              </a:rPr>
              <a:t>mampu</a:t>
            </a:r>
            <a:r>
              <a:rPr sz="18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menganalisa</a:t>
            </a:r>
            <a:r>
              <a:rPr sz="18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teknik</a:t>
            </a:r>
            <a:r>
              <a:rPr sz="18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enigma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rotor</a:t>
            </a:r>
            <a:r>
              <a:rPr sz="1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5" dirty="0">
                <a:solidFill>
                  <a:srgbClr val="FFFFFF"/>
                </a:solidFill>
                <a:latin typeface="Arial MT"/>
                <a:cs typeface="Arial MT"/>
              </a:rPr>
              <a:t>machine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14400" y="3995928"/>
            <a:ext cx="8229600" cy="576580"/>
          </a:xfrm>
          <a:prstGeom prst="rect">
            <a:avLst/>
          </a:prstGeom>
          <a:solidFill>
            <a:srgbClr val="9AD091"/>
          </a:solidFill>
        </p:spPr>
        <p:txBody>
          <a:bodyPr vert="horz" wrap="square" lIns="0" tIns="1568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235"/>
              </a:spcBef>
            </a:pPr>
            <a:r>
              <a:rPr sz="2700" b="1" spc="5" dirty="0">
                <a:solidFill>
                  <a:srgbClr val="006FBF"/>
                </a:solidFill>
                <a:latin typeface="Arial" panose="020B0604020202020204"/>
                <a:cs typeface="Arial" panose="020B0604020202020204"/>
              </a:rPr>
              <a:t>Kompetensi</a:t>
            </a:r>
            <a:r>
              <a:rPr sz="2700" b="1" spc="-120" dirty="0">
                <a:solidFill>
                  <a:srgbClr val="006FB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700" b="1" spc="5" dirty="0">
                <a:solidFill>
                  <a:srgbClr val="006FBF"/>
                </a:solidFill>
                <a:latin typeface="Arial" panose="020B0604020202020204"/>
                <a:cs typeface="Arial" panose="020B0604020202020204"/>
              </a:rPr>
              <a:t>Dasar</a:t>
            </a:r>
            <a:endParaRPr sz="27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492125"/>
          </a:xfrm>
        </p:spPr>
        <p:txBody>
          <a:bodyPr/>
          <a:p>
            <a:r>
              <a:rPr lang="en-ID" altLang="en-US"/>
              <a:t>Cara Kerja Enigma</a:t>
            </a:r>
            <a:endParaRPr lang="en-ID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861695"/>
          </a:xfrm>
        </p:spPr>
        <p:txBody>
          <a:bodyPr/>
          <a:p>
            <a:r>
              <a:rPr lang="en-US"/>
              <a:t>https://www.youtube.com/watch?v=u2eJHQBWmGg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0799445" y="3044825"/>
            <a:ext cx="3352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object 2"/>
          <p:cNvSpPr txBox="1">
            <a:spLocks noGrp="1"/>
          </p:cNvSpPr>
          <p:nvPr>
            <p:ph type="title"/>
          </p:nvPr>
        </p:nvSpPr>
        <p:spPr>
          <a:xfrm>
            <a:off x="228600" y="914400"/>
            <a:ext cx="5320030" cy="607060"/>
          </a:xfrm>
          <a:prstGeom prst="rect">
            <a:avLst/>
          </a:prstGeom>
        </p:spPr>
        <p:txBody>
          <a:bodyPr vert="horz" wrap="square" lIns="0" tIns="11430" rIns="0" bIns="0" rtlCol="0">
            <a:noAutofit/>
          </a:bodyPr>
          <a:p>
            <a:pPr marL="470535">
              <a:lnSpc>
                <a:spcPct val="100000"/>
              </a:lnSpc>
              <a:spcBef>
                <a:spcPts val="90"/>
              </a:spcBef>
            </a:pPr>
            <a:r>
              <a:rPr lang="en-ID" spc="-10" dirty="0"/>
              <a:t>TUGAS</a:t>
            </a:r>
            <a:endParaRPr lang="en-ID" spc="-10" dirty="0"/>
          </a:p>
        </p:txBody>
      </p:sp>
      <p:sp>
        <p:nvSpPr>
          <p:cNvPr id="6" name="object 3"/>
          <p:cNvSpPr txBox="1"/>
          <p:nvPr/>
        </p:nvSpPr>
        <p:spPr>
          <a:xfrm>
            <a:off x="685673" y="1700275"/>
            <a:ext cx="8075930" cy="48469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p>
            <a:pPr marL="356870" marR="6350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lang="en-ID" sz="2800" dirty="0">
                <a:solidFill>
                  <a:srgbClr val="FFFFFF"/>
                </a:solidFill>
                <a:latin typeface="Arial MT"/>
                <a:cs typeface="Arial MT"/>
              </a:rPr>
              <a:t>1. Plainteks :</a:t>
            </a:r>
            <a:endParaRPr lang="en-ID" sz="2800" dirty="0">
              <a:solidFill>
                <a:srgbClr val="FFFFFF"/>
              </a:solidFill>
              <a:latin typeface="Arial MT"/>
              <a:cs typeface="Arial MT"/>
            </a:endParaRPr>
          </a:p>
          <a:p>
            <a:pPr marL="814070" marR="6350" lvl="1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lang="en-ID" sz="2800">
                <a:solidFill>
                  <a:schemeClr val="bg1"/>
                </a:solidFill>
                <a:latin typeface="Arial MT"/>
                <a:cs typeface="Arial MT"/>
              </a:rPr>
              <a:t>Universitas Dian Nuswantoro</a:t>
            </a:r>
            <a:endParaRPr lang="en-ID" sz="2800">
              <a:solidFill>
                <a:schemeClr val="bg1"/>
              </a:solidFill>
              <a:latin typeface="Arial MT"/>
              <a:cs typeface="Arial MT"/>
            </a:endParaRPr>
          </a:p>
          <a:p>
            <a:pPr marL="814070" marR="6350" lvl="1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lang="en-ID" sz="2800">
                <a:solidFill>
                  <a:schemeClr val="bg1"/>
                </a:solidFill>
                <a:latin typeface="Arial MT"/>
                <a:cs typeface="Arial MT"/>
              </a:rPr>
              <a:t>Enkripsi 1 : Menggunakan Teknik Substitusi algoritma caesar cipher dengan kunci 6</a:t>
            </a:r>
            <a:endParaRPr lang="en-ID" sz="2800">
              <a:solidFill>
                <a:schemeClr val="bg1"/>
              </a:solidFill>
              <a:latin typeface="Arial MT"/>
              <a:cs typeface="Arial MT"/>
            </a:endParaRPr>
          </a:p>
          <a:p>
            <a:pPr marL="814070" marR="6350" lvl="1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lang="en-ID" sz="2800">
                <a:solidFill>
                  <a:schemeClr val="bg1"/>
                </a:solidFill>
                <a:latin typeface="Arial MT"/>
                <a:cs typeface="Arial MT"/>
              </a:rPr>
              <a:t>Enkripsi 2 :  Teknik transposisi baris kolom dengan kunci 5</a:t>
            </a:r>
            <a:endParaRPr lang="en-ID" sz="2800">
              <a:solidFill>
                <a:schemeClr val="bg1"/>
              </a:solidFill>
              <a:latin typeface="Arial MT"/>
              <a:cs typeface="Arial MT"/>
            </a:endParaRPr>
          </a:p>
          <a:p>
            <a:pPr marL="814070" marR="6350" lvl="1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endParaRPr lang="en-ID" sz="2800">
              <a:solidFill>
                <a:schemeClr val="bg1"/>
              </a:solidFill>
              <a:latin typeface="Arial MT"/>
              <a:cs typeface="Arial MT"/>
            </a:endParaRPr>
          </a:p>
          <a:p>
            <a:pPr marL="469265" marR="6350" lvl="1" indent="0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None/>
              <a:tabLst>
                <a:tab pos="357505" algn="l"/>
              </a:tabLst>
            </a:pPr>
            <a:r>
              <a:rPr lang="en-ID" sz="2800">
                <a:solidFill>
                  <a:schemeClr val="bg1"/>
                </a:solidFill>
                <a:latin typeface="Arial MT"/>
                <a:cs typeface="Arial MT"/>
              </a:rPr>
              <a:t>2. Plainteks:</a:t>
            </a:r>
            <a:endParaRPr lang="en-ID" sz="2800">
              <a:solidFill>
                <a:schemeClr val="bg1"/>
              </a:solidFill>
              <a:latin typeface="Arial MT"/>
              <a:cs typeface="Arial MT"/>
            </a:endParaRPr>
          </a:p>
          <a:p>
            <a:pPr marL="814070" marR="6350" lvl="1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lang="en-ID" sz="2800">
                <a:solidFill>
                  <a:schemeClr val="bg1"/>
                </a:solidFill>
                <a:latin typeface="Arial MT"/>
                <a:cs typeface="Arial MT"/>
              </a:rPr>
              <a:t>Dunia ini Datar Belilah TV Layar Datar</a:t>
            </a:r>
            <a:endParaRPr lang="en-ID" sz="2800">
              <a:solidFill>
                <a:schemeClr val="bg1"/>
              </a:solidFill>
              <a:latin typeface="Arial MT"/>
              <a:cs typeface="Arial MT"/>
            </a:endParaRPr>
          </a:p>
          <a:p>
            <a:pPr marL="814070" marR="6350" lvl="1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lang="en-ID" sz="2800">
                <a:solidFill>
                  <a:schemeClr val="bg1"/>
                </a:solidFill>
                <a:latin typeface="Arial MT"/>
                <a:cs typeface="Arial MT"/>
              </a:rPr>
              <a:t>Kunci : FGHJV KVL IHPOK NHBESAG XM HKZLQMLOP</a:t>
            </a:r>
            <a:endParaRPr lang="en-ID" sz="2800">
              <a:solidFill>
                <a:schemeClr val="bg1"/>
              </a:solidFill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930388" y="6577076"/>
            <a:ext cx="1074420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800" b="1" i="1" spc="-10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L</a:t>
            </a:r>
            <a:r>
              <a:rPr sz="2800" b="1" i="1" spc="5" dirty="0">
                <a:solidFill>
                  <a:srgbClr val="84D8F6"/>
                </a:solidFill>
                <a:latin typeface="Arial" panose="020B0604020202020204"/>
                <a:cs typeface="Arial" panose="020B0604020202020204"/>
              </a:rPr>
              <a:t>OGO</a:t>
            </a:r>
            <a:endParaRPr sz="28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096000" y="762000"/>
            <a:ext cx="3124200" cy="381000"/>
          </a:xfrm>
          <a:prstGeom prst="rect">
            <a:avLst/>
          </a:prstGeom>
          <a:solidFill>
            <a:srgbClr val="040F33"/>
          </a:solidFill>
        </p:spPr>
        <p:txBody>
          <a:bodyPr vert="horz" wrap="square" lIns="0" tIns="43815" rIns="0" bIns="0" rtlCol="0">
            <a:spAutoFit/>
          </a:bodyPr>
          <a:lstStyle/>
          <a:p>
            <a:pPr marL="173355">
              <a:lnSpc>
                <a:spcPct val="100000"/>
              </a:lnSpc>
              <a:spcBef>
                <a:spcPts val="345"/>
              </a:spcBef>
            </a:pPr>
            <a:r>
              <a:rPr sz="1600" b="1" dirty="0">
                <a:solidFill>
                  <a:srgbClr val="959595"/>
                </a:solidFill>
                <a:latin typeface="Arial" panose="020B0604020202020204"/>
                <a:cs typeface="Arial" panose="020B0604020202020204"/>
              </a:rPr>
              <a:t>“</a:t>
            </a:r>
            <a:r>
              <a:rPr sz="1600" b="1" spc="-55" dirty="0">
                <a:solidFill>
                  <a:srgbClr val="959595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25" dirty="0">
                <a:solidFill>
                  <a:srgbClr val="959595"/>
                </a:solidFill>
                <a:latin typeface="Arial" panose="020B0604020202020204"/>
                <a:cs typeface="Arial" panose="020B0604020202020204"/>
              </a:rPr>
              <a:t>Add</a:t>
            </a:r>
            <a:r>
              <a:rPr sz="1600" b="1" spc="50" dirty="0">
                <a:solidFill>
                  <a:srgbClr val="959595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20" dirty="0">
                <a:solidFill>
                  <a:srgbClr val="959595"/>
                </a:solidFill>
                <a:latin typeface="Arial" panose="020B0604020202020204"/>
                <a:cs typeface="Arial" panose="020B0604020202020204"/>
              </a:rPr>
              <a:t>your</a:t>
            </a:r>
            <a:r>
              <a:rPr sz="1600" b="1" spc="55" dirty="0">
                <a:solidFill>
                  <a:srgbClr val="959595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dirty="0">
                <a:solidFill>
                  <a:srgbClr val="959595"/>
                </a:solidFill>
                <a:latin typeface="Arial" panose="020B0604020202020204"/>
                <a:cs typeface="Arial" panose="020B0604020202020204"/>
              </a:rPr>
              <a:t>company</a:t>
            </a:r>
            <a:r>
              <a:rPr sz="1600" b="1" spc="-75" dirty="0">
                <a:solidFill>
                  <a:srgbClr val="959595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dirty="0">
                <a:solidFill>
                  <a:srgbClr val="959595"/>
                </a:solidFill>
                <a:latin typeface="Arial" panose="020B0604020202020204"/>
                <a:cs typeface="Arial" panose="020B0604020202020204"/>
              </a:rPr>
              <a:t>slogan</a:t>
            </a:r>
            <a:r>
              <a:rPr sz="1600" b="1" spc="-15" dirty="0">
                <a:solidFill>
                  <a:srgbClr val="959595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dirty="0">
                <a:solidFill>
                  <a:srgbClr val="959595"/>
                </a:solidFill>
                <a:latin typeface="Arial" panose="020B0604020202020204"/>
                <a:cs typeface="Arial" panose="020B0604020202020204"/>
              </a:rPr>
              <a:t>”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79704" y="1292352"/>
            <a:ext cx="7108190" cy="5836920"/>
            <a:chOff x="679704" y="1292352"/>
            <a:chExt cx="7108190" cy="5836920"/>
          </a:xfrm>
        </p:grpSpPr>
        <p:pic>
          <p:nvPicPr>
            <p:cNvPr id="5" name="object 5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679704" y="1292352"/>
              <a:ext cx="3648455" cy="583692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50207" y="5565648"/>
              <a:ext cx="405383" cy="454151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95599" y="5437631"/>
              <a:ext cx="478536" cy="569976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450336" y="5410199"/>
              <a:ext cx="411479" cy="59740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623047" y="5907023"/>
              <a:ext cx="149351" cy="100583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284975" y="5562599"/>
              <a:ext cx="448055" cy="45720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708904" y="5437631"/>
              <a:ext cx="542544" cy="569976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821424" y="5577840"/>
              <a:ext cx="411479" cy="441960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477512" y="5565648"/>
              <a:ext cx="408432" cy="441959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623047" y="5437631"/>
              <a:ext cx="149351" cy="405384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004815" y="5410199"/>
              <a:ext cx="432816" cy="597407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2883408" y="5398008"/>
              <a:ext cx="4904232" cy="637032"/>
            </a:xfrm>
            <a:prstGeom prst="rect">
              <a:avLst/>
            </a:prstGeom>
          </p:spPr>
        </p:pic>
      </p:grpSp>
      <p:pic>
        <p:nvPicPr>
          <p:cNvPr id="17" name="object 17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7921752" y="6025896"/>
            <a:ext cx="1194816" cy="11948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690108" y="855980"/>
            <a:ext cx="177927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C</a:t>
            </a:r>
            <a:r>
              <a:rPr spc="-10" dirty="0"/>
              <a:t>o</a:t>
            </a:r>
            <a:r>
              <a:rPr spc="-10" dirty="0"/>
              <a:t>n</a:t>
            </a:r>
            <a:r>
              <a:rPr spc="-15" dirty="0"/>
              <a:t>t</a:t>
            </a:r>
            <a:r>
              <a:rPr spc="-5" dirty="0"/>
              <a:t>e</a:t>
            </a:r>
            <a:r>
              <a:rPr spc="-10" dirty="0"/>
              <a:t>n</a:t>
            </a:r>
            <a:r>
              <a:rPr spc="-15" dirty="0"/>
              <a:t>t</a:t>
            </a:r>
            <a:r>
              <a:rPr spc="-5" dirty="0"/>
              <a:t>s</a:t>
            </a:r>
            <a:endParaRPr spc="-5" dirty="0"/>
          </a:p>
        </p:txBody>
      </p:sp>
      <p:grpSp>
        <p:nvGrpSpPr>
          <p:cNvPr id="3" name="object 3"/>
          <p:cNvGrpSpPr/>
          <p:nvPr/>
        </p:nvGrpSpPr>
        <p:grpSpPr>
          <a:xfrm>
            <a:off x="2435351" y="2075688"/>
            <a:ext cx="5453380" cy="668020"/>
            <a:chOff x="2435351" y="2075688"/>
            <a:chExt cx="5453380" cy="668020"/>
          </a:xfrm>
        </p:grpSpPr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2438399" y="2080006"/>
              <a:ext cx="762000" cy="66319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435351" y="2075688"/>
              <a:ext cx="765175" cy="661670"/>
            </a:xfrm>
            <a:custGeom>
              <a:avLst/>
              <a:gdLst/>
              <a:ahLst/>
              <a:cxnLst/>
              <a:rect l="l" t="t" r="r" b="b"/>
              <a:pathLst>
                <a:path w="765175" h="661669">
                  <a:moveTo>
                    <a:pt x="573024" y="0"/>
                  </a:moveTo>
                  <a:lnTo>
                    <a:pt x="192024" y="0"/>
                  </a:lnTo>
                  <a:lnTo>
                    <a:pt x="0" y="329184"/>
                  </a:lnTo>
                  <a:lnTo>
                    <a:pt x="192024" y="661415"/>
                  </a:lnTo>
                  <a:lnTo>
                    <a:pt x="573024" y="661415"/>
                  </a:lnTo>
                  <a:lnTo>
                    <a:pt x="576547" y="655320"/>
                  </a:lnTo>
                  <a:lnTo>
                    <a:pt x="198120" y="655320"/>
                  </a:lnTo>
                  <a:lnTo>
                    <a:pt x="192024" y="652272"/>
                  </a:lnTo>
                  <a:lnTo>
                    <a:pt x="196353" y="652272"/>
                  </a:lnTo>
                  <a:lnTo>
                    <a:pt x="10910" y="332232"/>
                  </a:lnTo>
                  <a:lnTo>
                    <a:pt x="9143" y="332232"/>
                  </a:lnTo>
                  <a:lnTo>
                    <a:pt x="9143" y="329184"/>
                  </a:lnTo>
                  <a:lnTo>
                    <a:pt x="10910" y="329184"/>
                  </a:lnTo>
                  <a:lnTo>
                    <a:pt x="196353" y="9144"/>
                  </a:lnTo>
                  <a:lnTo>
                    <a:pt x="192024" y="9144"/>
                  </a:lnTo>
                  <a:lnTo>
                    <a:pt x="198120" y="6096"/>
                  </a:lnTo>
                  <a:lnTo>
                    <a:pt x="576580" y="6096"/>
                  </a:lnTo>
                  <a:lnTo>
                    <a:pt x="573024" y="0"/>
                  </a:lnTo>
                  <a:close/>
                </a:path>
                <a:path w="765175" h="661669">
                  <a:moveTo>
                    <a:pt x="196353" y="652272"/>
                  </a:moveTo>
                  <a:lnTo>
                    <a:pt x="192024" y="652272"/>
                  </a:lnTo>
                  <a:lnTo>
                    <a:pt x="198120" y="655320"/>
                  </a:lnTo>
                  <a:lnTo>
                    <a:pt x="196353" y="652272"/>
                  </a:lnTo>
                  <a:close/>
                </a:path>
                <a:path w="765175" h="661669">
                  <a:moveTo>
                    <a:pt x="568694" y="652272"/>
                  </a:moveTo>
                  <a:lnTo>
                    <a:pt x="196353" y="652272"/>
                  </a:lnTo>
                  <a:lnTo>
                    <a:pt x="198120" y="655320"/>
                  </a:lnTo>
                  <a:lnTo>
                    <a:pt x="566928" y="655320"/>
                  </a:lnTo>
                  <a:lnTo>
                    <a:pt x="568694" y="652272"/>
                  </a:lnTo>
                  <a:close/>
                </a:path>
                <a:path w="765175" h="661669">
                  <a:moveTo>
                    <a:pt x="755020" y="330708"/>
                  </a:moveTo>
                  <a:lnTo>
                    <a:pt x="566928" y="655320"/>
                  </a:lnTo>
                  <a:lnTo>
                    <a:pt x="569976" y="652272"/>
                  </a:lnTo>
                  <a:lnTo>
                    <a:pt x="578309" y="652272"/>
                  </a:lnTo>
                  <a:lnTo>
                    <a:pt x="763286" y="332232"/>
                  </a:lnTo>
                  <a:lnTo>
                    <a:pt x="755904" y="332232"/>
                  </a:lnTo>
                  <a:lnTo>
                    <a:pt x="755020" y="330708"/>
                  </a:lnTo>
                  <a:close/>
                </a:path>
                <a:path w="765175" h="661669">
                  <a:moveTo>
                    <a:pt x="578309" y="652272"/>
                  </a:moveTo>
                  <a:lnTo>
                    <a:pt x="569976" y="652272"/>
                  </a:lnTo>
                  <a:lnTo>
                    <a:pt x="566928" y="655320"/>
                  </a:lnTo>
                  <a:lnTo>
                    <a:pt x="576547" y="655320"/>
                  </a:lnTo>
                  <a:lnTo>
                    <a:pt x="578309" y="652272"/>
                  </a:lnTo>
                  <a:close/>
                </a:path>
                <a:path w="765175" h="661669">
                  <a:moveTo>
                    <a:pt x="9143" y="329184"/>
                  </a:moveTo>
                  <a:lnTo>
                    <a:pt x="9143" y="332232"/>
                  </a:lnTo>
                  <a:lnTo>
                    <a:pt x="10027" y="330708"/>
                  </a:lnTo>
                  <a:lnTo>
                    <a:pt x="9143" y="329184"/>
                  </a:lnTo>
                  <a:close/>
                </a:path>
                <a:path w="765175" h="661669">
                  <a:moveTo>
                    <a:pt x="10027" y="330708"/>
                  </a:moveTo>
                  <a:lnTo>
                    <a:pt x="9143" y="332232"/>
                  </a:lnTo>
                  <a:lnTo>
                    <a:pt x="10910" y="332232"/>
                  </a:lnTo>
                  <a:lnTo>
                    <a:pt x="10027" y="330708"/>
                  </a:lnTo>
                  <a:close/>
                </a:path>
                <a:path w="765175" h="661669">
                  <a:moveTo>
                    <a:pt x="755904" y="329184"/>
                  </a:moveTo>
                  <a:lnTo>
                    <a:pt x="755020" y="330708"/>
                  </a:lnTo>
                  <a:lnTo>
                    <a:pt x="755904" y="332232"/>
                  </a:lnTo>
                  <a:lnTo>
                    <a:pt x="755904" y="329184"/>
                  </a:lnTo>
                  <a:close/>
                </a:path>
                <a:path w="765175" h="661669">
                  <a:moveTo>
                    <a:pt x="765048" y="329184"/>
                  </a:moveTo>
                  <a:lnTo>
                    <a:pt x="755904" y="329184"/>
                  </a:lnTo>
                  <a:lnTo>
                    <a:pt x="755904" y="332232"/>
                  </a:lnTo>
                  <a:lnTo>
                    <a:pt x="763286" y="332232"/>
                  </a:lnTo>
                  <a:lnTo>
                    <a:pt x="765048" y="329184"/>
                  </a:lnTo>
                  <a:close/>
                </a:path>
                <a:path w="765175" h="661669">
                  <a:moveTo>
                    <a:pt x="10910" y="329184"/>
                  </a:moveTo>
                  <a:lnTo>
                    <a:pt x="9143" y="329184"/>
                  </a:lnTo>
                  <a:lnTo>
                    <a:pt x="10027" y="330708"/>
                  </a:lnTo>
                  <a:lnTo>
                    <a:pt x="10910" y="329184"/>
                  </a:lnTo>
                  <a:close/>
                </a:path>
                <a:path w="765175" h="661669">
                  <a:moveTo>
                    <a:pt x="566928" y="6096"/>
                  </a:moveTo>
                  <a:lnTo>
                    <a:pt x="755020" y="330708"/>
                  </a:lnTo>
                  <a:lnTo>
                    <a:pt x="755904" y="329184"/>
                  </a:lnTo>
                  <a:lnTo>
                    <a:pt x="765048" y="329184"/>
                  </a:lnTo>
                  <a:lnTo>
                    <a:pt x="578358" y="9144"/>
                  </a:lnTo>
                  <a:lnTo>
                    <a:pt x="569976" y="9144"/>
                  </a:lnTo>
                  <a:lnTo>
                    <a:pt x="566928" y="6096"/>
                  </a:lnTo>
                  <a:close/>
                </a:path>
                <a:path w="765175" h="661669">
                  <a:moveTo>
                    <a:pt x="198120" y="6096"/>
                  </a:moveTo>
                  <a:lnTo>
                    <a:pt x="192024" y="9144"/>
                  </a:lnTo>
                  <a:lnTo>
                    <a:pt x="196353" y="9144"/>
                  </a:lnTo>
                  <a:lnTo>
                    <a:pt x="198120" y="6096"/>
                  </a:lnTo>
                  <a:close/>
                </a:path>
                <a:path w="765175" h="661669">
                  <a:moveTo>
                    <a:pt x="566928" y="6096"/>
                  </a:moveTo>
                  <a:lnTo>
                    <a:pt x="198120" y="6096"/>
                  </a:lnTo>
                  <a:lnTo>
                    <a:pt x="196353" y="9144"/>
                  </a:lnTo>
                  <a:lnTo>
                    <a:pt x="568694" y="9144"/>
                  </a:lnTo>
                  <a:lnTo>
                    <a:pt x="566928" y="6096"/>
                  </a:lnTo>
                  <a:close/>
                </a:path>
                <a:path w="765175" h="661669">
                  <a:moveTo>
                    <a:pt x="576580" y="6096"/>
                  </a:moveTo>
                  <a:lnTo>
                    <a:pt x="566928" y="6096"/>
                  </a:lnTo>
                  <a:lnTo>
                    <a:pt x="569976" y="9144"/>
                  </a:lnTo>
                  <a:lnTo>
                    <a:pt x="578358" y="9144"/>
                  </a:lnTo>
                  <a:lnTo>
                    <a:pt x="576580" y="6096"/>
                  </a:lnTo>
                  <a:close/>
                </a:path>
              </a:pathLst>
            </a:custGeom>
            <a:solidFill>
              <a:srgbClr val="BFBFB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484119" y="2119122"/>
              <a:ext cx="664463" cy="57531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2478024" y="2115311"/>
              <a:ext cx="5410200" cy="612775"/>
            </a:xfrm>
            <a:custGeom>
              <a:avLst/>
              <a:gdLst/>
              <a:ahLst/>
              <a:cxnLst/>
              <a:rect l="l" t="t" r="r" b="b"/>
              <a:pathLst>
                <a:path w="5410200" h="612775">
                  <a:moveTo>
                    <a:pt x="597408" y="560832"/>
                  </a:moveTo>
                  <a:lnTo>
                    <a:pt x="569976" y="560832"/>
                  </a:lnTo>
                  <a:lnTo>
                    <a:pt x="569976" y="585216"/>
                  </a:lnTo>
                  <a:lnTo>
                    <a:pt x="597408" y="585216"/>
                  </a:lnTo>
                  <a:lnTo>
                    <a:pt x="597408" y="560832"/>
                  </a:lnTo>
                  <a:close/>
                </a:path>
                <a:path w="5410200" h="612775">
                  <a:moveTo>
                    <a:pt x="646176" y="560832"/>
                  </a:moveTo>
                  <a:lnTo>
                    <a:pt x="621792" y="560832"/>
                  </a:lnTo>
                  <a:lnTo>
                    <a:pt x="621792" y="585216"/>
                  </a:lnTo>
                  <a:lnTo>
                    <a:pt x="646176" y="585216"/>
                  </a:lnTo>
                  <a:lnTo>
                    <a:pt x="646176" y="560832"/>
                  </a:lnTo>
                  <a:close/>
                </a:path>
                <a:path w="5410200" h="612775">
                  <a:moveTo>
                    <a:pt x="676656" y="289560"/>
                  </a:moveTo>
                  <a:lnTo>
                    <a:pt x="666610" y="272529"/>
                  </a:lnTo>
                  <a:lnTo>
                    <a:pt x="666610" y="291084"/>
                  </a:lnTo>
                  <a:lnTo>
                    <a:pt x="501650" y="573024"/>
                  </a:lnTo>
                  <a:lnTo>
                    <a:pt x="174993" y="573024"/>
                  </a:lnTo>
                  <a:lnTo>
                    <a:pt x="10922" y="292608"/>
                  </a:lnTo>
                  <a:lnTo>
                    <a:pt x="10033" y="291084"/>
                  </a:lnTo>
                  <a:lnTo>
                    <a:pt x="10922" y="289560"/>
                  </a:lnTo>
                  <a:lnTo>
                    <a:pt x="174993" y="9144"/>
                  </a:lnTo>
                  <a:lnTo>
                    <a:pt x="501650" y="9144"/>
                  </a:lnTo>
                  <a:lnTo>
                    <a:pt x="666610" y="291084"/>
                  </a:lnTo>
                  <a:lnTo>
                    <a:pt x="666610" y="272529"/>
                  </a:lnTo>
                  <a:lnTo>
                    <a:pt x="511352" y="9144"/>
                  </a:lnTo>
                  <a:lnTo>
                    <a:pt x="509549" y="6096"/>
                  </a:lnTo>
                  <a:lnTo>
                    <a:pt x="505968" y="0"/>
                  </a:lnTo>
                  <a:lnTo>
                    <a:pt x="170688" y="0"/>
                  </a:lnTo>
                  <a:lnTo>
                    <a:pt x="0" y="289560"/>
                  </a:lnTo>
                  <a:lnTo>
                    <a:pt x="170688" y="582168"/>
                  </a:lnTo>
                  <a:lnTo>
                    <a:pt x="505968" y="582168"/>
                  </a:lnTo>
                  <a:lnTo>
                    <a:pt x="509511" y="576072"/>
                  </a:lnTo>
                  <a:lnTo>
                    <a:pt x="511302" y="573024"/>
                  </a:lnTo>
                  <a:lnTo>
                    <a:pt x="674878" y="292608"/>
                  </a:lnTo>
                  <a:lnTo>
                    <a:pt x="676656" y="289560"/>
                  </a:lnTo>
                  <a:close/>
                </a:path>
                <a:path w="5410200" h="612775">
                  <a:moveTo>
                    <a:pt x="697992" y="560832"/>
                  </a:moveTo>
                  <a:lnTo>
                    <a:pt x="673608" y="560832"/>
                  </a:lnTo>
                  <a:lnTo>
                    <a:pt x="673608" y="585216"/>
                  </a:lnTo>
                  <a:lnTo>
                    <a:pt x="697992" y="585216"/>
                  </a:lnTo>
                  <a:lnTo>
                    <a:pt x="697992" y="560832"/>
                  </a:lnTo>
                  <a:close/>
                </a:path>
                <a:path w="5410200" h="612775">
                  <a:moveTo>
                    <a:pt x="749808" y="560832"/>
                  </a:moveTo>
                  <a:lnTo>
                    <a:pt x="722376" y="560832"/>
                  </a:lnTo>
                  <a:lnTo>
                    <a:pt x="722376" y="585216"/>
                  </a:lnTo>
                  <a:lnTo>
                    <a:pt x="749808" y="585216"/>
                  </a:lnTo>
                  <a:lnTo>
                    <a:pt x="749808" y="560832"/>
                  </a:lnTo>
                  <a:close/>
                </a:path>
                <a:path w="5410200" h="612775">
                  <a:moveTo>
                    <a:pt x="798576" y="560832"/>
                  </a:moveTo>
                  <a:lnTo>
                    <a:pt x="774179" y="560832"/>
                  </a:lnTo>
                  <a:lnTo>
                    <a:pt x="774179" y="585216"/>
                  </a:lnTo>
                  <a:lnTo>
                    <a:pt x="798576" y="585216"/>
                  </a:lnTo>
                  <a:lnTo>
                    <a:pt x="798576" y="560832"/>
                  </a:lnTo>
                  <a:close/>
                </a:path>
                <a:path w="5410200" h="612775">
                  <a:moveTo>
                    <a:pt x="850379" y="560832"/>
                  </a:moveTo>
                  <a:lnTo>
                    <a:pt x="826008" y="560832"/>
                  </a:lnTo>
                  <a:lnTo>
                    <a:pt x="826008" y="585216"/>
                  </a:lnTo>
                  <a:lnTo>
                    <a:pt x="850379" y="585216"/>
                  </a:lnTo>
                  <a:lnTo>
                    <a:pt x="850379" y="560832"/>
                  </a:lnTo>
                  <a:close/>
                </a:path>
                <a:path w="5410200" h="612775">
                  <a:moveTo>
                    <a:pt x="902208" y="560832"/>
                  </a:moveTo>
                  <a:lnTo>
                    <a:pt x="874776" y="560832"/>
                  </a:lnTo>
                  <a:lnTo>
                    <a:pt x="874776" y="585216"/>
                  </a:lnTo>
                  <a:lnTo>
                    <a:pt x="902208" y="585216"/>
                  </a:lnTo>
                  <a:lnTo>
                    <a:pt x="902208" y="560832"/>
                  </a:lnTo>
                  <a:close/>
                </a:path>
                <a:path w="5410200" h="612775">
                  <a:moveTo>
                    <a:pt x="950976" y="560832"/>
                  </a:moveTo>
                  <a:lnTo>
                    <a:pt x="926592" y="560832"/>
                  </a:lnTo>
                  <a:lnTo>
                    <a:pt x="926592" y="585216"/>
                  </a:lnTo>
                  <a:lnTo>
                    <a:pt x="950976" y="585216"/>
                  </a:lnTo>
                  <a:lnTo>
                    <a:pt x="950976" y="560832"/>
                  </a:lnTo>
                  <a:close/>
                </a:path>
                <a:path w="5410200" h="612775">
                  <a:moveTo>
                    <a:pt x="1002792" y="560832"/>
                  </a:moveTo>
                  <a:lnTo>
                    <a:pt x="978408" y="560832"/>
                  </a:lnTo>
                  <a:lnTo>
                    <a:pt x="978408" y="585216"/>
                  </a:lnTo>
                  <a:lnTo>
                    <a:pt x="1002792" y="585216"/>
                  </a:lnTo>
                  <a:lnTo>
                    <a:pt x="1002792" y="560832"/>
                  </a:lnTo>
                  <a:close/>
                </a:path>
                <a:path w="5410200" h="612775">
                  <a:moveTo>
                    <a:pt x="1054608" y="560832"/>
                  </a:moveTo>
                  <a:lnTo>
                    <a:pt x="1027176" y="560832"/>
                  </a:lnTo>
                  <a:lnTo>
                    <a:pt x="1027176" y="585216"/>
                  </a:lnTo>
                  <a:lnTo>
                    <a:pt x="1054608" y="585216"/>
                  </a:lnTo>
                  <a:lnTo>
                    <a:pt x="1054608" y="560832"/>
                  </a:lnTo>
                  <a:close/>
                </a:path>
                <a:path w="5410200" h="612775">
                  <a:moveTo>
                    <a:pt x="1103376" y="560832"/>
                  </a:moveTo>
                  <a:lnTo>
                    <a:pt x="1078992" y="560832"/>
                  </a:lnTo>
                  <a:lnTo>
                    <a:pt x="1078992" y="585216"/>
                  </a:lnTo>
                  <a:lnTo>
                    <a:pt x="1103376" y="585216"/>
                  </a:lnTo>
                  <a:lnTo>
                    <a:pt x="1103376" y="560832"/>
                  </a:lnTo>
                  <a:close/>
                </a:path>
                <a:path w="5410200" h="612775">
                  <a:moveTo>
                    <a:pt x="1155192" y="560832"/>
                  </a:moveTo>
                  <a:lnTo>
                    <a:pt x="1130808" y="560832"/>
                  </a:lnTo>
                  <a:lnTo>
                    <a:pt x="1130808" y="585216"/>
                  </a:lnTo>
                  <a:lnTo>
                    <a:pt x="1155192" y="585216"/>
                  </a:lnTo>
                  <a:lnTo>
                    <a:pt x="1155192" y="560832"/>
                  </a:lnTo>
                  <a:close/>
                </a:path>
                <a:path w="5410200" h="612775">
                  <a:moveTo>
                    <a:pt x="1207008" y="560832"/>
                  </a:moveTo>
                  <a:lnTo>
                    <a:pt x="1179576" y="560832"/>
                  </a:lnTo>
                  <a:lnTo>
                    <a:pt x="1179576" y="585216"/>
                  </a:lnTo>
                  <a:lnTo>
                    <a:pt x="1207008" y="585216"/>
                  </a:lnTo>
                  <a:lnTo>
                    <a:pt x="1207008" y="560832"/>
                  </a:lnTo>
                  <a:close/>
                </a:path>
                <a:path w="5410200" h="612775">
                  <a:moveTo>
                    <a:pt x="1255776" y="560832"/>
                  </a:moveTo>
                  <a:lnTo>
                    <a:pt x="1231392" y="560832"/>
                  </a:lnTo>
                  <a:lnTo>
                    <a:pt x="1231392" y="585216"/>
                  </a:lnTo>
                  <a:lnTo>
                    <a:pt x="1255776" y="585216"/>
                  </a:lnTo>
                  <a:lnTo>
                    <a:pt x="1255776" y="560832"/>
                  </a:lnTo>
                  <a:close/>
                </a:path>
                <a:path w="5410200" h="612775">
                  <a:moveTo>
                    <a:pt x="1307592" y="560832"/>
                  </a:moveTo>
                  <a:lnTo>
                    <a:pt x="1283208" y="560832"/>
                  </a:lnTo>
                  <a:lnTo>
                    <a:pt x="1283208" y="585216"/>
                  </a:lnTo>
                  <a:lnTo>
                    <a:pt x="1307592" y="585216"/>
                  </a:lnTo>
                  <a:lnTo>
                    <a:pt x="1307592" y="560832"/>
                  </a:lnTo>
                  <a:close/>
                </a:path>
                <a:path w="5410200" h="612775">
                  <a:moveTo>
                    <a:pt x="1359408" y="560832"/>
                  </a:moveTo>
                  <a:lnTo>
                    <a:pt x="1331976" y="560832"/>
                  </a:lnTo>
                  <a:lnTo>
                    <a:pt x="1331976" y="585216"/>
                  </a:lnTo>
                  <a:lnTo>
                    <a:pt x="1359408" y="585216"/>
                  </a:lnTo>
                  <a:lnTo>
                    <a:pt x="1359408" y="560832"/>
                  </a:lnTo>
                  <a:close/>
                </a:path>
                <a:path w="5410200" h="612775">
                  <a:moveTo>
                    <a:pt x="1408176" y="560832"/>
                  </a:moveTo>
                  <a:lnTo>
                    <a:pt x="1383792" y="560832"/>
                  </a:lnTo>
                  <a:lnTo>
                    <a:pt x="1383792" y="585216"/>
                  </a:lnTo>
                  <a:lnTo>
                    <a:pt x="1408176" y="585216"/>
                  </a:lnTo>
                  <a:lnTo>
                    <a:pt x="1408176" y="560832"/>
                  </a:lnTo>
                  <a:close/>
                </a:path>
                <a:path w="5410200" h="612775">
                  <a:moveTo>
                    <a:pt x="1459992" y="560832"/>
                  </a:moveTo>
                  <a:lnTo>
                    <a:pt x="1435608" y="560832"/>
                  </a:lnTo>
                  <a:lnTo>
                    <a:pt x="1435608" y="585216"/>
                  </a:lnTo>
                  <a:lnTo>
                    <a:pt x="1459992" y="585216"/>
                  </a:lnTo>
                  <a:lnTo>
                    <a:pt x="1459992" y="560832"/>
                  </a:lnTo>
                  <a:close/>
                </a:path>
                <a:path w="5410200" h="612775">
                  <a:moveTo>
                    <a:pt x="1511808" y="560832"/>
                  </a:moveTo>
                  <a:lnTo>
                    <a:pt x="1484376" y="560832"/>
                  </a:lnTo>
                  <a:lnTo>
                    <a:pt x="1484376" y="585216"/>
                  </a:lnTo>
                  <a:lnTo>
                    <a:pt x="1511808" y="585216"/>
                  </a:lnTo>
                  <a:lnTo>
                    <a:pt x="1511808" y="560832"/>
                  </a:lnTo>
                  <a:close/>
                </a:path>
                <a:path w="5410200" h="612775">
                  <a:moveTo>
                    <a:pt x="1560576" y="560832"/>
                  </a:moveTo>
                  <a:lnTo>
                    <a:pt x="1536192" y="560832"/>
                  </a:lnTo>
                  <a:lnTo>
                    <a:pt x="1536192" y="585216"/>
                  </a:lnTo>
                  <a:lnTo>
                    <a:pt x="1560576" y="585216"/>
                  </a:lnTo>
                  <a:lnTo>
                    <a:pt x="1560576" y="560832"/>
                  </a:lnTo>
                  <a:close/>
                </a:path>
                <a:path w="5410200" h="612775">
                  <a:moveTo>
                    <a:pt x="1612392" y="560832"/>
                  </a:moveTo>
                  <a:lnTo>
                    <a:pt x="1588008" y="560832"/>
                  </a:lnTo>
                  <a:lnTo>
                    <a:pt x="1588008" y="585216"/>
                  </a:lnTo>
                  <a:lnTo>
                    <a:pt x="1612392" y="585216"/>
                  </a:lnTo>
                  <a:lnTo>
                    <a:pt x="1612392" y="560832"/>
                  </a:lnTo>
                  <a:close/>
                </a:path>
                <a:path w="5410200" h="612775">
                  <a:moveTo>
                    <a:pt x="1664208" y="560832"/>
                  </a:moveTo>
                  <a:lnTo>
                    <a:pt x="1636776" y="560832"/>
                  </a:lnTo>
                  <a:lnTo>
                    <a:pt x="1636776" y="585216"/>
                  </a:lnTo>
                  <a:lnTo>
                    <a:pt x="1664208" y="585216"/>
                  </a:lnTo>
                  <a:lnTo>
                    <a:pt x="1664208" y="560832"/>
                  </a:lnTo>
                  <a:close/>
                </a:path>
                <a:path w="5410200" h="612775">
                  <a:moveTo>
                    <a:pt x="1712976" y="560832"/>
                  </a:moveTo>
                  <a:lnTo>
                    <a:pt x="1688592" y="560832"/>
                  </a:lnTo>
                  <a:lnTo>
                    <a:pt x="1688592" y="585216"/>
                  </a:lnTo>
                  <a:lnTo>
                    <a:pt x="1712976" y="585216"/>
                  </a:lnTo>
                  <a:lnTo>
                    <a:pt x="1712976" y="560832"/>
                  </a:lnTo>
                  <a:close/>
                </a:path>
                <a:path w="5410200" h="612775">
                  <a:moveTo>
                    <a:pt x="1764792" y="560832"/>
                  </a:moveTo>
                  <a:lnTo>
                    <a:pt x="1740408" y="560832"/>
                  </a:lnTo>
                  <a:lnTo>
                    <a:pt x="1740408" y="585216"/>
                  </a:lnTo>
                  <a:lnTo>
                    <a:pt x="1764792" y="585216"/>
                  </a:lnTo>
                  <a:lnTo>
                    <a:pt x="1764792" y="560832"/>
                  </a:lnTo>
                  <a:close/>
                </a:path>
                <a:path w="5410200" h="612775">
                  <a:moveTo>
                    <a:pt x="1816608" y="560832"/>
                  </a:moveTo>
                  <a:lnTo>
                    <a:pt x="1789176" y="560832"/>
                  </a:lnTo>
                  <a:lnTo>
                    <a:pt x="1789176" y="585216"/>
                  </a:lnTo>
                  <a:lnTo>
                    <a:pt x="1816608" y="585216"/>
                  </a:lnTo>
                  <a:lnTo>
                    <a:pt x="1816608" y="560832"/>
                  </a:lnTo>
                  <a:close/>
                </a:path>
                <a:path w="5410200" h="612775">
                  <a:moveTo>
                    <a:pt x="1865376" y="560832"/>
                  </a:moveTo>
                  <a:lnTo>
                    <a:pt x="1840992" y="560832"/>
                  </a:lnTo>
                  <a:lnTo>
                    <a:pt x="1840992" y="585216"/>
                  </a:lnTo>
                  <a:lnTo>
                    <a:pt x="1865376" y="585216"/>
                  </a:lnTo>
                  <a:lnTo>
                    <a:pt x="1865376" y="560832"/>
                  </a:lnTo>
                  <a:close/>
                </a:path>
                <a:path w="5410200" h="612775">
                  <a:moveTo>
                    <a:pt x="1917192" y="560832"/>
                  </a:moveTo>
                  <a:lnTo>
                    <a:pt x="1892808" y="560832"/>
                  </a:lnTo>
                  <a:lnTo>
                    <a:pt x="1892808" y="585216"/>
                  </a:lnTo>
                  <a:lnTo>
                    <a:pt x="1917192" y="585216"/>
                  </a:lnTo>
                  <a:lnTo>
                    <a:pt x="1917192" y="560832"/>
                  </a:lnTo>
                  <a:close/>
                </a:path>
                <a:path w="5410200" h="612775">
                  <a:moveTo>
                    <a:pt x="1969008" y="560832"/>
                  </a:moveTo>
                  <a:lnTo>
                    <a:pt x="1941576" y="560832"/>
                  </a:lnTo>
                  <a:lnTo>
                    <a:pt x="1941576" y="585216"/>
                  </a:lnTo>
                  <a:lnTo>
                    <a:pt x="1969008" y="585216"/>
                  </a:lnTo>
                  <a:lnTo>
                    <a:pt x="1969008" y="560832"/>
                  </a:lnTo>
                  <a:close/>
                </a:path>
                <a:path w="5410200" h="612775">
                  <a:moveTo>
                    <a:pt x="2017776" y="560832"/>
                  </a:moveTo>
                  <a:lnTo>
                    <a:pt x="1993392" y="560832"/>
                  </a:lnTo>
                  <a:lnTo>
                    <a:pt x="1993392" y="585216"/>
                  </a:lnTo>
                  <a:lnTo>
                    <a:pt x="2017776" y="585216"/>
                  </a:lnTo>
                  <a:lnTo>
                    <a:pt x="2017776" y="560832"/>
                  </a:lnTo>
                  <a:close/>
                </a:path>
                <a:path w="5410200" h="612775">
                  <a:moveTo>
                    <a:pt x="2069592" y="560832"/>
                  </a:moveTo>
                  <a:lnTo>
                    <a:pt x="2045208" y="560832"/>
                  </a:lnTo>
                  <a:lnTo>
                    <a:pt x="2045208" y="585216"/>
                  </a:lnTo>
                  <a:lnTo>
                    <a:pt x="2069592" y="585216"/>
                  </a:lnTo>
                  <a:lnTo>
                    <a:pt x="2069592" y="560832"/>
                  </a:lnTo>
                  <a:close/>
                </a:path>
                <a:path w="5410200" h="612775">
                  <a:moveTo>
                    <a:pt x="2121408" y="560832"/>
                  </a:moveTo>
                  <a:lnTo>
                    <a:pt x="2093976" y="560832"/>
                  </a:lnTo>
                  <a:lnTo>
                    <a:pt x="2093976" y="585216"/>
                  </a:lnTo>
                  <a:lnTo>
                    <a:pt x="2121408" y="585216"/>
                  </a:lnTo>
                  <a:lnTo>
                    <a:pt x="2121408" y="560832"/>
                  </a:lnTo>
                  <a:close/>
                </a:path>
                <a:path w="5410200" h="612775">
                  <a:moveTo>
                    <a:pt x="2170176" y="560832"/>
                  </a:moveTo>
                  <a:lnTo>
                    <a:pt x="2145792" y="560832"/>
                  </a:lnTo>
                  <a:lnTo>
                    <a:pt x="2145792" y="585216"/>
                  </a:lnTo>
                  <a:lnTo>
                    <a:pt x="2170176" y="585216"/>
                  </a:lnTo>
                  <a:lnTo>
                    <a:pt x="2170176" y="560832"/>
                  </a:lnTo>
                  <a:close/>
                </a:path>
                <a:path w="5410200" h="612775">
                  <a:moveTo>
                    <a:pt x="2221992" y="560832"/>
                  </a:moveTo>
                  <a:lnTo>
                    <a:pt x="2197608" y="560832"/>
                  </a:lnTo>
                  <a:lnTo>
                    <a:pt x="2197608" y="585216"/>
                  </a:lnTo>
                  <a:lnTo>
                    <a:pt x="2221992" y="585216"/>
                  </a:lnTo>
                  <a:lnTo>
                    <a:pt x="2221992" y="560832"/>
                  </a:lnTo>
                  <a:close/>
                </a:path>
                <a:path w="5410200" h="612775">
                  <a:moveTo>
                    <a:pt x="2273808" y="560832"/>
                  </a:moveTo>
                  <a:lnTo>
                    <a:pt x="2246376" y="560832"/>
                  </a:lnTo>
                  <a:lnTo>
                    <a:pt x="2246376" y="585216"/>
                  </a:lnTo>
                  <a:lnTo>
                    <a:pt x="2273808" y="585216"/>
                  </a:lnTo>
                  <a:lnTo>
                    <a:pt x="2273808" y="560832"/>
                  </a:lnTo>
                  <a:close/>
                </a:path>
                <a:path w="5410200" h="612775">
                  <a:moveTo>
                    <a:pt x="2322576" y="560832"/>
                  </a:moveTo>
                  <a:lnTo>
                    <a:pt x="2298192" y="560832"/>
                  </a:lnTo>
                  <a:lnTo>
                    <a:pt x="2298192" y="585216"/>
                  </a:lnTo>
                  <a:lnTo>
                    <a:pt x="2322576" y="585216"/>
                  </a:lnTo>
                  <a:lnTo>
                    <a:pt x="2322576" y="560832"/>
                  </a:lnTo>
                  <a:close/>
                </a:path>
                <a:path w="5410200" h="612775">
                  <a:moveTo>
                    <a:pt x="2374392" y="560832"/>
                  </a:moveTo>
                  <a:lnTo>
                    <a:pt x="2350008" y="560832"/>
                  </a:lnTo>
                  <a:lnTo>
                    <a:pt x="2350008" y="585216"/>
                  </a:lnTo>
                  <a:lnTo>
                    <a:pt x="2374392" y="585216"/>
                  </a:lnTo>
                  <a:lnTo>
                    <a:pt x="2374392" y="560832"/>
                  </a:lnTo>
                  <a:close/>
                </a:path>
                <a:path w="5410200" h="612775">
                  <a:moveTo>
                    <a:pt x="2426208" y="560832"/>
                  </a:moveTo>
                  <a:lnTo>
                    <a:pt x="2398776" y="560832"/>
                  </a:lnTo>
                  <a:lnTo>
                    <a:pt x="2398776" y="585216"/>
                  </a:lnTo>
                  <a:lnTo>
                    <a:pt x="2426208" y="585216"/>
                  </a:lnTo>
                  <a:lnTo>
                    <a:pt x="2426208" y="560832"/>
                  </a:lnTo>
                  <a:close/>
                </a:path>
                <a:path w="5410200" h="612775">
                  <a:moveTo>
                    <a:pt x="2474976" y="560832"/>
                  </a:moveTo>
                  <a:lnTo>
                    <a:pt x="2450592" y="560832"/>
                  </a:lnTo>
                  <a:lnTo>
                    <a:pt x="2450592" y="585216"/>
                  </a:lnTo>
                  <a:lnTo>
                    <a:pt x="2474976" y="585216"/>
                  </a:lnTo>
                  <a:lnTo>
                    <a:pt x="2474976" y="560832"/>
                  </a:lnTo>
                  <a:close/>
                </a:path>
                <a:path w="5410200" h="612775">
                  <a:moveTo>
                    <a:pt x="2526792" y="560832"/>
                  </a:moveTo>
                  <a:lnTo>
                    <a:pt x="2502408" y="560832"/>
                  </a:lnTo>
                  <a:lnTo>
                    <a:pt x="2502408" y="585216"/>
                  </a:lnTo>
                  <a:lnTo>
                    <a:pt x="2526792" y="585216"/>
                  </a:lnTo>
                  <a:lnTo>
                    <a:pt x="2526792" y="560832"/>
                  </a:lnTo>
                  <a:close/>
                </a:path>
                <a:path w="5410200" h="612775">
                  <a:moveTo>
                    <a:pt x="2578608" y="560832"/>
                  </a:moveTo>
                  <a:lnTo>
                    <a:pt x="2551176" y="560832"/>
                  </a:lnTo>
                  <a:lnTo>
                    <a:pt x="2551176" y="585216"/>
                  </a:lnTo>
                  <a:lnTo>
                    <a:pt x="2578608" y="585216"/>
                  </a:lnTo>
                  <a:lnTo>
                    <a:pt x="2578608" y="560832"/>
                  </a:lnTo>
                  <a:close/>
                </a:path>
                <a:path w="5410200" h="612775">
                  <a:moveTo>
                    <a:pt x="2627376" y="560832"/>
                  </a:moveTo>
                  <a:lnTo>
                    <a:pt x="2602992" y="560832"/>
                  </a:lnTo>
                  <a:lnTo>
                    <a:pt x="2602992" y="585216"/>
                  </a:lnTo>
                  <a:lnTo>
                    <a:pt x="2627376" y="585216"/>
                  </a:lnTo>
                  <a:lnTo>
                    <a:pt x="2627376" y="560832"/>
                  </a:lnTo>
                  <a:close/>
                </a:path>
                <a:path w="5410200" h="612775">
                  <a:moveTo>
                    <a:pt x="2679192" y="560832"/>
                  </a:moveTo>
                  <a:lnTo>
                    <a:pt x="2654808" y="560832"/>
                  </a:lnTo>
                  <a:lnTo>
                    <a:pt x="2654808" y="585216"/>
                  </a:lnTo>
                  <a:lnTo>
                    <a:pt x="2679192" y="585216"/>
                  </a:lnTo>
                  <a:lnTo>
                    <a:pt x="2679192" y="560832"/>
                  </a:lnTo>
                  <a:close/>
                </a:path>
                <a:path w="5410200" h="612775">
                  <a:moveTo>
                    <a:pt x="2731008" y="560832"/>
                  </a:moveTo>
                  <a:lnTo>
                    <a:pt x="2703576" y="560832"/>
                  </a:lnTo>
                  <a:lnTo>
                    <a:pt x="2703576" y="585216"/>
                  </a:lnTo>
                  <a:lnTo>
                    <a:pt x="2731008" y="585216"/>
                  </a:lnTo>
                  <a:lnTo>
                    <a:pt x="2731008" y="560832"/>
                  </a:lnTo>
                  <a:close/>
                </a:path>
                <a:path w="5410200" h="612775">
                  <a:moveTo>
                    <a:pt x="2779776" y="560832"/>
                  </a:moveTo>
                  <a:lnTo>
                    <a:pt x="2755392" y="560832"/>
                  </a:lnTo>
                  <a:lnTo>
                    <a:pt x="2755392" y="585216"/>
                  </a:lnTo>
                  <a:lnTo>
                    <a:pt x="2779776" y="585216"/>
                  </a:lnTo>
                  <a:lnTo>
                    <a:pt x="2779776" y="560832"/>
                  </a:lnTo>
                  <a:close/>
                </a:path>
                <a:path w="5410200" h="612775">
                  <a:moveTo>
                    <a:pt x="2831592" y="560832"/>
                  </a:moveTo>
                  <a:lnTo>
                    <a:pt x="2807208" y="560832"/>
                  </a:lnTo>
                  <a:lnTo>
                    <a:pt x="2807208" y="585216"/>
                  </a:lnTo>
                  <a:lnTo>
                    <a:pt x="2831592" y="585216"/>
                  </a:lnTo>
                  <a:lnTo>
                    <a:pt x="2831592" y="560832"/>
                  </a:lnTo>
                  <a:close/>
                </a:path>
                <a:path w="5410200" h="612775">
                  <a:moveTo>
                    <a:pt x="2883408" y="560832"/>
                  </a:moveTo>
                  <a:lnTo>
                    <a:pt x="2855976" y="560832"/>
                  </a:lnTo>
                  <a:lnTo>
                    <a:pt x="2855976" y="585216"/>
                  </a:lnTo>
                  <a:lnTo>
                    <a:pt x="2883408" y="585216"/>
                  </a:lnTo>
                  <a:lnTo>
                    <a:pt x="2883408" y="560832"/>
                  </a:lnTo>
                  <a:close/>
                </a:path>
                <a:path w="5410200" h="612775">
                  <a:moveTo>
                    <a:pt x="2932176" y="560832"/>
                  </a:moveTo>
                  <a:lnTo>
                    <a:pt x="2907792" y="560832"/>
                  </a:lnTo>
                  <a:lnTo>
                    <a:pt x="2907792" y="585216"/>
                  </a:lnTo>
                  <a:lnTo>
                    <a:pt x="2932176" y="585216"/>
                  </a:lnTo>
                  <a:lnTo>
                    <a:pt x="2932176" y="560832"/>
                  </a:lnTo>
                  <a:close/>
                </a:path>
                <a:path w="5410200" h="612775">
                  <a:moveTo>
                    <a:pt x="2983992" y="560832"/>
                  </a:moveTo>
                  <a:lnTo>
                    <a:pt x="2959608" y="560832"/>
                  </a:lnTo>
                  <a:lnTo>
                    <a:pt x="2959608" y="585216"/>
                  </a:lnTo>
                  <a:lnTo>
                    <a:pt x="2983992" y="585216"/>
                  </a:lnTo>
                  <a:lnTo>
                    <a:pt x="2983992" y="560832"/>
                  </a:lnTo>
                  <a:close/>
                </a:path>
                <a:path w="5410200" h="612775">
                  <a:moveTo>
                    <a:pt x="3035808" y="560832"/>
                  </a:moveTo>
                  <a:lnTo>
                    <a:pt x="3008376" y="560832"/>
                  </a:lnTo>
                  <a:lnTo>
                    <a:pt x="3008376" y="585216"/>
                  </a:lnTo>
                  <a:lnTo>
                    <a:pt x="3035808" y="585216"/>
                  </a:lnTo>
                  <a:lnTo>
                    <a:pt x="3035808" y="560832"/>
                  </a:lnTo>
                  <a:close/>
                </a:path>
                <a:path w="5410200" h="612775">
                  <a:moveTo>
                    <a:pt x="3084576" y="560832"/>
                  </a:moveTo>
                  <a:lnTo>
                    <a:pt x="3060192" y="560832"/>
                  </a:lnTo>
                  <a:lnTo>
                    <a:pt x="3060192" y="585216"/>
                  </a:lnTo>
                  <a:lnTo>
                    <a:pt x="3084576" y="585216"/>
                  </a:lnTo>
                  <a:lnTo>
                    <a:pt x="3084576" y="560832"/>
                  </a:lnTo>
                  <a:close/>
                </a:path>
                <a:path w="5410200" h="612775">
                  <a:moveTo>
                    <a:pt x="3136392" y="560832"/>
                  </a:moveTo>
                  <a:lnTo>
                    <a:pt x="3112008" y="560832"/>
                  </a:lnTo>
                  <a:lnTo>
                    <a:pt x="3112008" y="585216"/>
                  </a:lnTo>
                  <a:lnTo>
                    <a:pt x="3136392" y="585216"/>
                  </a:lnTo>
                  <a:lnTo>
                    <a:pt x="3136392" y="560832"/>
                  </a:lnTo>
                  <a:close/>
                </a:path>
                <a:path w="5410200" h="612775">
                  <a:moveTo>
                    <a:pt x="3188208" y="560832"/>
                  </a:moveTo>
                  <a:lnTo>
                    <a:pt x="3160776" y="560832"/>
                  </a:lnTo>
                  <a:lnTo>
                    <a:pt x="3160776" y="585216"/>
                  </a:lnTo>
                  <a:lnTo>
                    <a:pt x="3188208" y="585216"/>
                  </a:lnTo>
                  <a:lnTo>
                    <a:pt x="3188208" y="560832"/>
                  </a:lnTo>
                  <a:close/>
                </a:path>
                <a:path w="5410200" h="612775">
                  <a:moveTo>
                    <a:pt x="3236976" y="560832"/>
                  </a:moveTo>
                  <a:lnTo>
                    <a:pt x="3212592" y="560832"/>
                  </a:lnTo>
                  <a:lnTo>
                    <a:pt x="3212592" y="585216"/>
                  </a:lnTo>
                  <a:lnTo>
                    <a:pt x="3236976" y="585216"/>
                  </a:lnTo>
                  <a:lnTo>
                    <a:pt x="3236976" y="560832"/>
                  </a:lnTo>
                  <a:close/>
                </a:path>
                <a:path w="5410200" h="612775">
                  <a:moveTo>
                    <a:pt x="3288792" y="560832"/>
                  </a:moveTo>
                  <a:lnTo>
                    <a:pt x="3264408" y="560832"/>
                  </a:lnTo>
                  <a:lnTo>
                    <a:pt x="3264408" y="585216"/>
                  </a:lnTo>
                  <a:lnTo>
                    <a:pt x="3288792" y="585216"/>
                  </a:lnTo>
                  <a:lnTo>
                    <a:pt x="3288792" y="560832"/>
                  </a:lnTo>
                  <a:close/>
                </a:path>
                <a:path w="5410200" h="612775">
                  <a:moveTo>
                    <a:pt x="3340608" y="560832"/>
                  </a:moveTo>
                  <a:lnTo>
                    <a:pt x="3313176" y="560832"/>
                  </a:lnTo>
                  <a:lnTo>
                    <a:pt x="3313176" y="585216"/>
                  </a:lnTo>
                  <a:lnTo>
                    <a:pt x="3340608" y="585216"/>
                  </a:lnTo>
                  <a:lnTo>
                    <a:pt x="3340608" y="560832"/>
                  </a:lnTo>
                  <a:close/>
                </a:path>
                <a:path w="5410200" h="612775">
                  <a:moveTo>
                    <a:pt x="3389376" y="560832"/>
                  </a:moveTo>
                  <a:lnTo>
                    <a:pt x="3364992" y="560832"/>
                  </a:lnTo>
                  <a:lnTo>
                    <a:pt x="3364992" y="585216"/>
                  </a:lnTo>
                  <a:lnTo>
                    <a:pt x="3389376" y="585216"/>
                  </a:lnTo>
                  <a:lnTo>
                    <a:pt x="3389376" y="560832"/>
                  </a:lnTo>
                  <a:close/>
                </a:path>
                <a:path w="5410200" h="612775">
                  <a:moveTo>
                    <a:pt x="3441192" y="560832"/>
                  </a:moveTo>
                  <a:lnTo>
                    <a:pt x="3416808" y="560832"/>
                  </a:lnTo>
                  <a:lnTo>
                    <a:pt x="3416808" y="585216"/>
                  </a:lnTo>
                  <a:lnTo>
                    <a:pt x="3441192" y="585216"/>
                  </a:lnTo>
                  <a:lnTo>
                    <a:pt x="3441192" y="560832"/>
                  </a:lnTo>
                  <a:close/>
                </a:path>
                <a:path w="5410200" h="612775">
                  <a:moveTo>
                    <a:pt x="3493008" y="560832"/>
                  </a:moveTo>
                  <a:lnTo>
                    <a:pt x="3465576" y="560832"/>
                  </a:lnTo>
                  <a:lnTo>
                    <a:pt x="3465576" y="585216"/>
                  </a:lnTo>
                  <a:lnTo>
                    <a:pt x="3493008" y="585216"/>
                  </a:lnTo>
                  <a:lnTo>
                    <a:pt x="3493008" y="560832"/>
                  </a:lnTo>
                  <a:close/>
                </a:path>
                <a:path w="5410200" h="612775">
                  <a:moveTo>
                    <a:pt x="3541776" y="560832"/>
                  </a:moveTo>
                  <a:lnTo>
                    <a:pt x="3517392" y="560832"/>
                  </a:lnTo>
                  <a:lnTo>
                    <a:pt x="3517392" y="585216"/>
                  </a:lnTo>
                  <a:lnTo>
                    <a:pt x="3541776" y="585216"/>
                  </a:lnTo>
                  <a:lnTo>
                    <a:pt x="3541776" y="560832"/>
                  </a:lnTo>
                  <a:close/>
                </a:path>
                <a:path w="5410200" h="612775">
                  <a:moveTo>
                    <a:pt x="3593592" y="560832"/>
                  </a:moveTo>
                  <a:lnTo>
                    <a:pt x="3569208" y="560832"/>
                  </a:lnTo>
                  <a:lnTo>
                    <a:pt x="3569208" y="585216"/>
                  </a:lnTo>
                  <a:lnTo>
                    <a:pt x="3593592" y="585216"/>
                  </a:lnTo>
                  <a:lnTo>
                    <a:pt x="3593592" y="560832"/>
                  </a:lnTo>
                  <a:close/>
                </a:path>
                <a:path w="5410200" h="612775">
                  <a:moveTo>
                    <a:pt x="3645408" y="560832"/>
                  </a:moveTo>
                  <a:lnTo>
                    <a:pt x="3617976" y="560832"/>
                  </a:lnTo>
                  <a:lnTo>
                    <a:pt x="3617976" y="585216"/>
                  </a:lnTo>
                  <a:lnTo>
                    <a:pt x="3645408" y="585216"/>
                  </a:lnTo>
                  <a:lnTo>
                    <a:pt x="3645408" y="560832"/>
                  </a:lnTo>
                  <a:close/>
                </a:path>
                <a:path w="5410200" h="612775">
                  <a:moveTo>
                    <a:pt x="3694176" y="560832"/>
                  </a:moveTo>
                  <a:lnTo>
                    <a:pt x="3669792" y="560832"/>
                  </a:lnTo>
                  <a:lnTo>
                    <a:pt x="3669792" y="585216"/>
                  </a:lnTo>
                  <a:lnTo>
                    <a:pt x="3694176" y="585216"/>
                  </a:lnTo>
                  <a:lnTo>
                    <a:pt x="3694176" y="560832"/>
                  </a:lnTo>
                  <a:close/>
                </a:path>
                <a:path w="5410200" h="612775">
                  <a:moveTo>
                    <a:pt x="3745992" y="560832"/>
                  </a:moveTo>
                  <a:lnTo>
                    <a:pt x="3721608" y="560832"/>
                  </a:lnTo>
                  <a:lnTo>
                    <a:pt x="3721608" y="585216"/>
                  </a:lnTo>
                  <a:lnTo>
                    <a:pt x="3745992" y="585216"/>
                  </a:lnTo>
                  <a:lnTo>
                    <a:pt x="3745992" y="560832"/>
                  </a:lnTo>
                  <a:close/>
                </a:path>
                <a:path w="5410200" h="612775">
                  <a:moveTo>
                    <a:pt x="3797808" y="560832"/>
                  </a:moveTo>
                  <a:lnTo>
                    <a:pt x="3770376" y="560832"/>
                  </a:lnTo>
                  <a:lnTo>
                    <a:pt x="3770376" y="585216"/>
                  </a:lnTo>
                  <a:lnTo>
                    <a:pt x="3797808" y="585216"/>
                  </a:lnTo>
                  <a:lnTo>
                    <a:pt x="3797808" y="560832"/>
                  </a:lnTo>
                  <a:close/>
                </a:path>
                <a:path w="5410200" h="612775">
                  <a:moveTo>
                    <a:pt x="3846576" y="560832"/>
                  </a:moveTo>
                  <a:lnTo>
                    <a:pt x="3822192" y="560832"/>
                  </a:lnTo>
                  <a:lnTo>
                    <a:pt x="3822192" y="585216"/>
                  </a:lnTo>
                  <a:lnTo>
                    <a:pt x="3846576" y="585216"/>
                  </a:lnTo>
                  <a:lnTo>
                    <a:pt x="3846576" y="560832"/>
                  </a:lnTo>
                  <a:close/>
                </a:path>
                <a:path w="5410200" h="612775">
                  <a:moveTo>
                    <a:pt x="3898392" y="560832"/>
                  </a:moveTo>
                  <a:lnTo>
                    <a:pt x="3874008" y="560832"/>
                  </a:lnTo>
                  <a:lnTo>
                    <a:pt x="3874008" y="585216"/>
                  </a:lnTo>
                  <a:lnTo>
                    <a:pt x="3898392" y="585216"/>
                  </a:lnTo>
                  <a:lnTo>
                    <a:pt x="3898392" y="560832"/>
                  </a:lnTo>
                  <a:close/>
                </a:path>
                <a:path w="5410200" h="612775">
                  <a:moveTo>
                    <a:pt x="3950208" y="560832"/>
                  </a:moveTo>
                  <a:lnTo>
                    <a:pt x="3922776" y="560832"/>
                  </a:lnTo>
                  <a:lnTo>
                    <a:pt x="3922776" y="585216"/>
                  </a:lnTo>
                  <a:lnTo>
                    <a:pt x="3950208" y="585216"/>
                  </a:lnTo>
                  <a:lnTo>
                    <a:pt x="3950208" y="560832"/>
                  </a:lnTo>
                  <a:close/>
                </a:path>
                <a:path w="5410200" h="612775">
                  <a:moveTo>
                    <a:pt x="3998976" y="560832"/>
                  </a:moveTo>
                  <a:lnTo>
                    <a:pt x="3974592" y="560832"/>
                  </a:lnTo>
                  <a:lnTo>
                    <a:pt x="3974592" y="585216"/>
                  </a:lnTo>
                  <a:lnTo>
                    <a:pt x="3998976" y="585216"/>
                  </a:lnTo>
                  <a:lnTo>
                    <a:pt x="3998976" y="560832"/>
                  </a:lnTo>
                  <a:close/>
                </a:path>
                <a:path w="5410200" h="612775">
                  <a:moveTo>
                    <a:pt x="4050792" y="560832"/>
                  </a:moveTo>
                  <a:lnTo>
                    <a:pt x="4026395" y="560832"/>
                  </a:lnTo>
                  <a:lnTo>
                    <a:pt x="4026395" y="585216"/>
                  </a:lnTo>
                  <a:lnTo>
                    <a:pt x="4050792" y="585216"/>
                  </a:lnTo>
                  <a:lnTo>
                    <a:pt x="4050792" y="560832"/>
                  </a:lnTo>
                  <a:close/>
                </a:path>
                <a:path w="5410200" h="612775">
                  <a:moveTo>
                    <a:pt x="4102595" y="560832"/>
                  </a:moveTo>
                  <a:lnTo>
                    <a:pt x="4075176" y="560832"/>
                  </a:lnTo>
                  <a:lnTo>
                    <a:pt x="4075176" y="585216"/>
                  </a:lnTo>
                  <a:lnTo>
                    <a:pt x="4102595" y="585216"/>
                  </a:lnTo>
                  <a:lnTo>
                    <a:pt x="4102595" y="560832"/>
                  </a:lnTo>
                  <a:close/>
                </a:path>
                <a:path w="5410200" h="612775">
                  <a:moveTo>
                    <a:pt x="4151376" y="560832"/>
                  </a:moveTo>
                  <a:lnTo>
                    <a:pt x="4126992" y="560832"/>
                  </a:lnTo>
                  <a:lnTo>
                    <a:pt x="4126992" y="585216"/>
                  </a:lnTo>
                  <a:lnTo>
                    <a:pt x="4151376" y="585216"/>
                  </a:lnTo>
                  <a:lnTo>
                    <a:pt x="4151376" y="560832"/>
                  </a:lnTo>
                  <a:close/>
                </a:path>
                <a:path w="5410200" h="612775">
                  <a:moveTo>
                    <a:pt x="4203192" y="560832"/>
                  </a:moveTo>
                  <a:lnTo>
                    <a:pt x="4178795" y="560832"/>
                  </a:lnTo>
                  <a:lnTo>
                    <a:pt x="4178795" y="585216"/>
                  </a:lnTo>
                  <a:lnTo>
                    <a:pt x="4203192" y="585216"/>
                  </a:lnTo>
                  <a:lnTo>
                    <a:pt x="4203192" y="560832"/>
                  </a:lnTo>
                  <a:close/>
                </a:path>
                <a:path w="5410200" h="612775">
                  <a:moveTo>
                    <a:pt x="4255008" y="560832"/>
                  </a:moveTo>
                  <a:lnTo>
                    <a:pt x="4227576" y="560832"/>
                  </a:lnTo>
                  <a:lnTo>
                    <a:pt x="4227576" y="585216"/>
                  </a:lnTo>
                  <a:lnTo>
                    <a:pt x="4255008" y="585216"/>
                  </a:lnTo>
                  <a:lnTo>
                    <a:pt x="4255008" y="560832"/>
                  </a:lnTo>
                  <a:close/>
                </a:path>
                <a:path w="5410200" h="612775">
                  <a:moveTo>
                    <a:pt x="4303776" y="560832"/>
                  </a:moveTo>
                  <a:lnTo>
                    <a:pt x="4279392" y="560832"/>
                  </a:lnTo>
                  <a:lnTo>
                    <a:pt x="4279392" y="585216"/>
                  </a:lnTo>
                  <a:lnTo>
                    <a:pt x="4303776" y="585216"/>
                  </a:lnTo>
                  <a:lnTo>
                    <a:pt x="4303776" y="560832"/>
                  </a:lnTo>
                  <a:close/>
                </a:path>
                <a:path w="5410200" h="612775">
                  <a:moveTo>
                    <a:pt x="4355592" y="560832"/>
                  </a:moveTo>
                  <a:lnTo>
                    <a:pt x="4331208" y="560832"/>
                  </a:lnTo>
                  <a:lnTo>
                    <a:pt x="4331208" y="585216"/>
                  </a:lnTo>
                  <a:lnTo>
                    <a:pt x="4355592" y="585216"/>
                  </a:lnTo>
                  <a:lnTo>
                    <a:pt x="4355592" y="560832"/>
                  </a:lnTo>
                  <a:close/>
                </a:path>
                <a:path w="5410200" h="612775">
                  <a:moveTo>
                    <a:pt x="4407408" y="560832"/>
                  </a:moveTo>
                  <a:lnTo>
                    <a:pt x="4379976" y="560832"/>
                  </a:lnTo>
                  <a:lnTo>
                    <a:pt x="4379976" y="585216"/>
                  </a:lnTo>
                  <a:lnTo>
                    <a:pt x="4407408" y="585216"/>
                  </a:lnTo>
                  <a:lnTo>
                    <a:pt x="4407408" y="560832"/>
                  </a:lnTo>
                  <a:close/>
                </a:path>
                <a:path w="5410200" h="612775">
                  <a:moveTo>
                    <a:pt x="4456176" y="560832"/>
                  </a:moveTo>
                  <a:lnTo>
                    <a:pt x="4431792" y="560832"/>
                  </a:lnTo>
                  <a:lnTo>
                    <a:pt x="4431792" y="585216"/>
                  </a:lnTo>
                  <a:lnTo>
                    <a:pt x="4456176" y="585216"/>
                  </a:lnTo>
                  <a:lnTo>
                    <a:pt x="4456176" y="560832"/>
                  </a:lnTo>
                  <a:close/>
                </a:path>
                <a:path w="5410200" h="612775">
                  <a:moveTo>
                    <a:pt x="4507992" y="560832"/>
                  </a:moveTo>
                  <a:lnTo>
                    <a:pt x="4483608" y="560832"/>
                  </a:lnTo>
                  <a:lnTo>
                    <a:pt x="4483608" y="585216"/>
                  </a:lnTo>
                  <a:lnTo>
                    <a:pt x="4507992" y="585216"/>
                  </a:lnTo>
                  <a:lnTo>
                    <a:pt x="4507992" y="560832"/>
                  </a:lnTo>
                  <a:close/>
                </a:path>
                <a:path w="5410200" h="612775">
                  <a:moveTo>
                    <a:pt x="4559808" y="560832"/>
                  </a:moveTo>
                  <a:lnTo>
                    <a:pt x="4532376" y="560832"/>
                  </a:lnTo>
                  <a:lnTo>
                    <a:pt x="4532376" y="585216"/>
                  </a:lnTo>
                  <a:lnTo>
                    <a:pt x="4559808" y="585216"/>
                  </a:lnTo>
                  <a:lnTo>
                    <a:pt x="4559808" y="560832"/>
                  </a:lnTo>
                  <a:close/>
                </a:path>
                <a:path w="5410200" h="612775">
                  <a:moveTo>
                    <a:pt x="4608576" y="560832"/>
                  </a:moveTo>
                  <a:lnTo>
                    <a:pt x="4584192" y="560832"/>
                  </a:lnTo>
                  <a:lnTo>
                    <a:pt x="4584192" y="585216"/>
                  </a:lnTo>
                  <a:lnTo>
                    <a:pt x="4608576" y="585216"/>
                  </a:lnTo>
                  <a:lnTo>
                    <a:pt x="4608576" y="560832"/>
                  </a:lnTo>
                  <a:close/>
                </a:path>
                <a:path w="5410200" h="612775">
                  <a:moveTo>
                    <a:pt x="4660392" y="560832"/>
                  </a:moveTo>
                  <a:lnTo>
                    <a:pt x="4636008" y="560832"/>
                  </a:lnTo>
                  <a:lnTo>
                    <a:pt x="4636008" y="585216"/>
                  </a:lnTo>
                  <a:lnTo>
                    <a:pt x="4660392" y="585216"/>
                  </a:lnTo>
                  <a:lnTo>
                    <a:pt x="4660392" y="560832"/>
                  </a:lnTo>
                  <a:close/>
                </a:path>
                <a:path w="5410200" h="612775">
                  <a:moveTo>
                    <a:pt x="4712208" y="560832"/>
                  </a:moveTo>
                  <a:lnTo>
                    <a:pt x="4684776" y="560832"/>
                  </a:lnTo>
                  <a:lnTo>
                    <a:pt x="4684776" y="585216"/>
                  </a:lnTo>
                  <a:lnTo>
                    <a:pt x="4712208" y="585216"/>
                  </a:lnTo>
                  <a:lnTo>
                    <a:pt x="4712208" y="560832"/>
                  </a:lnTo>
                  <a:close/>
                </a:path>
                <a:path w="5410200" h="612775">
                  <a:moveTo>
                    <a:pt x="4760976" y="560832"/>
                  </a:moveTo>
                  <a:lnTo>
                    <a:pt x="4736592" y="560832"/>
                  </a:lnTo>
                  <a:lnTo>
                    <a:pt x="4736592" y="585216"/>
                  </a:lnTo>
                  <a:lnTo>
                    <a:pt x="4760976" y="585216"/>
                  </a:lnTo>
                  <a:lnTo>
                    <a:pt x="4760976" y="560832"/>
                  </a:lnTo>
                  <a:close/>
                </a:path>
                <a:path w="5410200" h="612775">
                  <a:moveTo>
                    <a:pt x="4812792" y="560832"/>
                  </a:moveTo>
                  <a:lnTo>
                    <a:pt x="4788408" y="560832"/>
                  </a:lnTo>
                  <a:lnTo>
                    <a:pt x="4788408" y="585216"/>
                  </a:lnTo>
                  <a:lnTo>
                    <a:pt x="4812792" y="585216"/>
                  </a:lnTo>
                  <a:lnTo>
                    <a:pt x="4812792" y="560832"/>
                  </a:lnTo>
                  <a:close/>
                </a:path>
                <a:path w="5410200" h="612775">
                  <a:moveTo>
                    <a:pt x="4864608" y="560832"/>
                  </a:moveTo>
                  <a:lnTo>
                    <a:pt x="4837176" y="560832"/>
                  </a:lnTo>
                  <a:lnTo>
                    <a:pt x="4837176" y="585216"/>
                  </a:lnTo>
                  <a:lnTo>
                    <a:pt x="4864608" y="585216"/>
                  </a:lnTo>
                  <a:lnTo>
                    <a:pt x="4864608" y="560832"/>
                  </a:lnTo>
                  <a:close/>
                </a:path>
                <a:path w="5410200" h="612775">
                  <a:moveTo>
                    <a:pt x="4913376" y="560832"/>
                  </a:moveTo>
                  <a:lnTo>
                    <a:pt x="4888992" y="560832"/>
                  </a:lnTo>
                  <a:lnTo>
                    <a:pt x="4888992" y="585216"/>
                  </a:lnTo>
                  <a:lnTo>
                    <a:pt x="4913376" y="585216"/>
                  </a:lnTo>
                  <a:lnTo>
                    <a:pt x="4913376" y="560832"/>
                  </a:lnTo>
                  <a:close/>
                </a:path>
                <a:path w="5410200" h="612775">
                  <a:moveTo>
                    <a:pt x="4965192" y="560832"/>
                  </a:moveTo>
                  <a:lnTo>
                    <a:pt x="4940808" y="560832"/>
                  </a:lnTo>
                  <a:lnTo>
                    <a:pt x="4940808" y="585216"/>
                  </a:lnTo>
                  <a:lnTo>
                    <a:pt x="4965192" y="585216"/>
                  </a:lnTo>
                  <a:lnTo>
                    <a:pt x="4965192" y="560832"/>
                  </a:lnTo>
                  <a:close/>
                </a:path>
                <a:path w="5410200" h="612775">
                  <a:moveTo>
                    <a:pt x="5017008" y="560832"/>
                  </a:moveTo>
                  <a:lnTo>
                    <a:pt x="4989576" y="560832"/>
                  </a:lnTo>
                  <a:lnTo>
                    <a:pt x="4989576" y="585216"/>
                  </a:lnTo>
                  <a:lnTo>
                    <a:pt x="5017008" y="585216"/>
                  </a:lnTo>
                  <a:lnTo>
                    <a:pt x="5017008" y="560832"/>
                  </a:lnTo>
                  <a:close/>
                </a:path>
                <a:path w="5410200" h="612775">
                  <a:moveTo>
                    <a:pt x="5065776" y="560832"/>
                  </a:moveTo>
                  <a:lnTo>
                    <a:pt x="5041392" y="560832"/>
                  </a:lnTo>
                  <a:lnTo>
                    <a:pt x="5041392" y="585216"/>
                  </a:lnTo>
                  <a:lnTo>
                    <a:pt x="5065776" y="585216"/>
                  </a:lnTo>
                  <a:lnTo>
                    <a:pt x="5065776" y="560832"/>
                  </a:lnTo>
                  <a:close/>
                </a:path>
                <a:path w="5410200" h="612775">
                  <a:moveTo>
                    <a:pt x="5117592" y="560832"/>
                  </a:moveTo>
                  <a:lnTo>
                    <a:pt x="5093208" y="560832"/>
                  </a:lnTo>
                  <a:lnTo>
                    <a:pt x="5093208" y="585216"/>
                  </a:lnTo>
                  <a:lnTo>
                    <a:pt x="5117592" y="585216"/>
                  </a:lnTo>
                  <a:lnTo>
                    <a:pt x="5117592" y="560832"/>
                  </a:lnTo>
                  <a:close/>
                </a:path>
                <a:path w="5410200" h="612775">
                  <a:moveTo>
                    <a:pt x="5169408" y="560832"/>
                  </a:moveTo>
                  <a:lnTo>
                    <a:pt x="5141976" y="560832"/>
                  </a:lnTo>
                  <a:lnTo>
                    <a:pt x="5141976" y="585216"/>
                  </a:lnTo>
                  <a:lnTo>
                    <a:pt x="5169408" y="585216"/>
                  </a:lnTo>
                  <a:lnTo>
                    <a:pt x="5169408" y="560832"/>
                  </a:lnTo>
                  <a:close/>
                </a:path>
                <a:path w="5410200" h="612775">
                  <a:moveTo>
                    <a:pt x="5218176" y="560832"/>
                  </a:moveTo>
                  <a:lnTo>
                    <a:pt x="5193792" y="560832"/>
                  </a:lnTo>
                  <a:lnTo>
                    <a:pt x="5193792" y="585216"/>
                  </a:lnTo>
                  <a:lnTo>
                    <a:pt x="5218176" y="585216"/>
                  </a:lnTo>
                  <a:lnTo>
                    <a:pt x="5218176" y="560832"/>
                  </a:lnTo>
                  <a:close/>
                </a:path>
                <a:path w="5410200" h="612775">
                  <a:moveTo>
                    <a:pt x="5269992" y="560832"/>
                  </a:moveTo>
                  <a:lnTo>
                    <a:pt x="5245608" y="560832"/>
                  </a:lnTo>
                  <a:lnTo>
                    <a:pt x="5245608" y="585216"/>
                  </a:lnTo>
                  <a:lnTo>
                    <a:pt x="5269992" y="585216"/>
                  </a:lnTo>
                  <a:lnTo>
                    <a:pt x="5269992" y="560832"/>
                  </a:lnTo>
                  <a:close/>
                </a:path>
                <a:path w="5410200" h="612775">
                  <a:moveTo>
                    <a:pt x="5321808" y="560832"/>
                  </a:moveTo>
                  <a:lnTo>
                    <a:pt x="5294376" y="560832"/>
                  </a:lnTo>
                  <a:lnTo>
                    <a:pt x="5294376" y="585216"/>
                  </a:lnTo>
                  <a:lnTo>
                    <a:pt x="5321808" y="585216"/>
                  </a:lnTo>
                  <a:lnTo>
                    <a:pt x="5321808" y="560832"/>
                  </a:lnTo>
                  <a:close/>
                </a:path>
                <a:path w="5410200" h="612775">
                  <a:moveTo>
                    <a:pt x="5410200" y="573024"/>
                  </a:moveTo>
                  <a:lnTo>
                    <a:pt x="5407545" y="560832"/>
                  </a:lnTo>
                  <a:lnTo>
                    <a:pt x="5406999" y="558317"/>
                  </a:lnTo>
                  <a:lnTo>
                    <a:pt x="5398376" y="546735"/>
                  </a:lnTo>
                  <a:lnTo>
                    <a:pt x="5385765" y="539165"/>
                  </a:lnTo>
                  <a:lnTo>
                    <a:pt x="5370576" y="536448"/>
                  </a:lnTo>
                  <a:lnTo>
                    <a:pt x="5357139" y="539165"/>
                  </a:lnTo>
                  <a:lnTo>
                    <a:pt x="5345430" y="546735"/>
                  </a:lnTo>
                  <a:lnTo>
                    <a:pt x="5337137" y="558317"/>
                  </a:lnTo>
                  <a:lnTo>
                    <a:pt x="5334000" y="573024"/>
                  </a:lnTo>
                  <a:lnTo>
                    <a:pt x="5337137" y="588225"/>
                  </a:lnTo>
                  <a:lnTo>
                    <a:pt x="5345430" y="600837"/>
                  </a:lnTo>
                  <a:lnTo>
                    <a:pt x="5357139" y="609460"/>
                  </a:lnTo>
                  <a:lnTo>
                    <a:pt x="5370576" y="612648"/>
                  </a:lnTo>
                  <a:lnTo>
                    <a:pt x="5385765" y="609460"/>
                  </a:lnTo>
                  <a:lnTo>
                    <a:pt x="5398376" y="600837"/>
                  </a:lnTo>
                  <a:lnTo>
                    <a:pt x="5406999" y="588225"/>
                  </a:lnTo>
                  <a:lnTo>
                    <a:pt x="5407634" y="585216"/>
                  </a:lnTo>
                  <a:lnTo>
                    <a:pt x="5410200" y="57302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/>
          <p:cNvSpPr txBox="1"/>
          <p:nvPr/>
        </p:nvSpPr>
        <p:spPr>
          <a:xfrm>
            <a:off x="2718307" y="2203196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1</a:t>
            </a:r>
            <a:endParaRPr sz="24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940555" y="3858259"/>
            <a:ext cx="31292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Enigma</a:t>
            </a:r>
            <a:r>
              <a:rPr sz="24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Rotor</a:t>
            </a: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Machine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2435351" y="2913888"/>
            <a:ext cx="5453380" cy="668020"/>
            <a:chOff x="2435351" y="3904488"/>
            <a:chExt cx="5453380" cy="668020"/>
          </a:xfrm>
        </p:grpSpPr>
        <p:pic>
          <p:nvPicPr>
            <p:cNvPr id="18" name="object 1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438399" y="3908806"/>
              <a:ext cx="762000" cy="663194"/>
            </a:xfrm>
            <a:prstGeom prst="rect">
              <a:avLst/>
            </a:prstGeom>
          </p:spPr>
        </p:pic>
        <p:sp>
          <p:nvSpPr>
            <p:cNvPr id="19" name="object 19"/>
            <p:cNvSpPr/>
            <p:nvPr/>
          </p:nvSpPr>
          <p:spPr>
            <a:xfrm>
              <a:off x="2435351" y="3904488"/>
              <a:ext cx="765175" cy="661670"/>
            </a:xfrm>
            <a:custGeom>
              <a:avLst/>
              <a:gdLst/>
              <a:ahLst/>
              <a:cxnLst/>
              <a:rect l="l" t="t" r="r" b="b"/>
              <a:pathLst>
                <a:path w="765175" h="661670">
                  <a:moveTo>
                    <a:pt x="573024" y="0"/>
                  </a:moveTo>
                  <a:lnTo>
                    <a:pt x="192024" y="0"/>
                  </a:lnTo>
                  <a:lnTo>
                    <a:pt x="0" y="329184"/>
                  </a:lnTo>
                  <a:lnTo>
                    <a:pt x="192024" y="661416"/>
                  </a:lnTo>
                  <a:lnTo>
                    <a:pt x="573024" y="661416"/>
                  </a:lnTo>
                  <a:lnTo>
                    <a:pt x="576547" y="655319"/>
                  </a:lnTo>
                  <a:lnTo>
                    <a:pt x="198120" y="655319"/>
                  </a:lnTo>
                  <a:lnTo>
                    <a:pt x="192024" y="652272"/>
                  </a:lnTo>
                  <a:lnTo>
                    <a:pt x="196353" y="652272"/>
                  </a:lnTo>
                  <a:lnTo>
                    <a:pt x="10910" y="332232"/>
                  </a:lnTo>
                  <a:lnTo>
                    <a:pt x="9143" y="332232"/>
                  </a:lnTo>
                  <a:lnTo>
                    <a:pt x="9143" y="329184"/>
                  </a:lnTo>
                  <a:lnTo>
                    <a:pt x="10910" y="329184"/>
                  </a:lnTo>
                  <a:lnTo>
                    <a:pt x="196353" y="9144"/>
                  </a:lnTo>
                  <a:lnTo>
                    <a:pt x="192024" y="9144"/>
                  </a:lnTo>
                  <a:lnTo>
                    <a:pt x="198120" y="6096"/>
                  </a:lnTo>
                  <a:lnTo>
                    <a:pt x="576580" y="6096"/>
                  </a:lnTo>
                  <a:lnTo>
                    <a:pt x="573024" y="0"/>
                  </a:lnTo>
                  <a:close/>
                </a:path>
                <a:path w="765175" h="661670">
                  <a:moveTo>
                    <a:pt x="196353" y="652272"/>
                  </a:moveTo>
                  <a:lnTo>
                    <a:pt x="192024" y="652272"/>
                  </a:lnTo>
                  <a:lnTo>
                    <a:pt x="198120" y="655319"/>
                  </a:lnTo>
                  <a:lnTo>
                    <a:pt x="196353" y="652272"/>
                  </a:lnTo>
                  <a:close/>
                </a:path>
                <a:path w="765175" h="661670">
                  <a:moveTo>
                    <a:pt x="568694" y="652272"/>
                  </a:moveTo>
                  <a:lnTo>
                    <a:pt x="196353" y="652272"/>
                  </a:lnTo>
                  <a:lnTo>
                    <a:pt x="198120" y="655319"/>
                  </a:lnTo>
                  <a:lnTo>
                    <a:pt x="566928" y="655319"/>
                  </a:lnTo>
                  <a:lnTo>
                    <a:pt x="568694" y="652272"/>
                  </a:lnTo>
                  <a:close/>
                </a:path>
                <a:path w="765175" h="661670">
                  <a:moveTo>
                    <a:pt x="755020" y="330708"/>
                  </a:moveTo>
                  <a:lnTo>
                    <a:pt x="566928" y="655319"/>
                  </a:lnTo>
                  <a:lnTo>
                    <a:pt x="569976" y="652272"/>
                  </a:lnTo>
                  <a:lnTo>
                    <a:pt x="578309" y="652272"/>
                  </a:lnTo>
                  <a:lnTo>
                    <a:pt x="763286" y="332232"/>
                  </a:lnTo>
                  <a:lnTo>
                    <a:pt x="755904" y="332232"/>
                  </a:lnTo>
                  <a:lnTo>
                    <a:pt x="755020" y="330708"/>
                  </a:lnTo>
                  <a:close/>
                </a:path>
                <a:path w="765175" h="661670">
                  <a:moveTo>
                    <a:pt x="578309" y="652272"/>
                  </a:moveTo>
                  <a:lnTo>
                    <a:pt x="569976" y="652272"/>
                  </a:lnTo>
                  <a:lnTo>
                    <a:pt x="566928" y="655319"/>
                  </a:lnTo>
                  <a:lnTo>
                    <a:pt x="576547" y="655319"/>
                  </a:lnTo>
                  <a:lnTo>
                    <a:pt x="578309" y="652272"/>
                  </a:lnTo>
                  <a:close/>
                </a:path>
                <a:path w="765175" h="661670">
                  <a:moveTo>
                    <a:pt x="9143" y="329184"/>
                  </a:moveTo>
                  <a:lnTo>
                    <a:pt x="9143" y="332232"/>
                  </a:lnTo>
                  <a:lnTo>
                    <a:pt x="10027" y="330708"/>
                  </a:lnTo>
                  <a:lnTo>
                    <a:pt x="9143" y="329184"/>
                  </a:lnTo>
                  <a:close/>
                </a:path>
                <a:path w="765175" h="661670">
                  <a:moveTo>
                    <a:pt x="10027" y="330708"/>
                  </a:moveTo>
                  <a:lnTo>
                    <a:pt x="9143" y="332232"/>
                  </a:lnTo>
                  <a:lnTo>
                    <a:pt x="10910" y="332232"/>
                  </a:lnTo>
                  <a:lnTo>
                    <a:pt x="10027" y="330708"/>
                  </a:lnTo>
                  <a:close/>
                </a:path>
                <a:path w="765175" h="661670">
                  <a:moveTo>
                    <a:pt x="755904" y="329184"/>
                  </a:moveTo>
                  <a:lnTo>
                    <a:pt x="755020" y="330708"/>
                  </a:lnTo>
                  <a:lnTo>
                    <a:pt x="755904" y="332232"/>
                  </a:lnTo>
                  <a:lnTo>
                    <a:pt x="755904" y="329184"/>
                  </a:lnTo>
                  <a:close/>
                </a:path>
                <a:path w="765175" h="661670">
                  <a:moveTo>
                    <a:pt x="765048" y="329184"/>
                  </a:moveTo>
                  <a:lnTo>
                    <a:pt x="755904" y="329184"/>
                  </a:lnTo>
                  <a:lnTo>
                    <a:pt x="755904" y="332232"/>
                  </a:lnTo>
                  <a:lnTo>
                    <a:pt x="763286" y="332232"/>
                  </a:lnTo>
                  <a:lnTo>
                    <a:pt x="765048" y="329184"/>
                  </a:lnTo>
                  <a:close/>
                </a:path>
                <a:path w="765175" h="661670">
                  <a:moveTo>
                    <a:pt x="10910" y="329184"/>
                  </a:moveTo>
                  <a:lnTo>
                    <a:pt x="9143" y="329184"/>
                  </a:lnTo>
                  <a:lnTo>
                    <a:pt x="10027" y="330708"/>
                  </a:lnTo>
                  <a:lnTo>
                    <a:pt x="10910" y="329184"/>
                  </a:lnTo>
                  <a:close/>
                </a:path>
                <a:path w="765175" h="661670">
                  <a:moveTo>
                    <a:pt x="566928" y="6096"/>
                  </a:moveTo>
                  <a:lnTo>
                    <a:pt x="755020" y="330708"/>
                  </a:lnTo>
                  <a:lnTo>
                    <a:pt x="755904" y="329184"/>
                  </a:lnTo>
                  <a:lnTo>
                    <a:pt x="765048" y="329184"/>
                  </a:lnTo>
                  <a:lnTo>
                    <a:pt x="578358" y="9144"/>
                  </a:lnTo>
                  <a:lnTo>
                    <a:pt x="569976" y="9144"/>
                  </a:lnTo>
                  <a:lnTo>
                    <a:pt x="566928" y="6096"/>
                  </a:lnTo>
                  <a:close/>
                </a:path>
                <a:path w="765175" h="661670">
                  <a:moveTo>
                    <a:pt x="198120" y="6096"/>
                  </a:moveTo>
                  <a:lnTo>
                    <a:pt x="192024" y="9144"/>
                  </a:lnTo>
                  <a:lnTo>
                    <a:pt x="196353" y="9144"/>
                  </a:lnTo>
                  <a:lnTo>
                    <a:pt x="198120" y="6096"/>
                  </a:lnTo>
                  <a:close/>
                </a:path>
                <a:path w="765175" h="661670">
                  <a:moveTo>
                    <a:pt x="566928" y="6096"/>
                  </a:moveTo>
                  <a:lnTo>
                    <a:pt x="198120" y="6096"/>
                  </a:lnTo>
                  <a:lnTo>
                    <a:pt x="196353" y="9144"/>
                  </a:lnTo>
                  <a:lnTo>
                    <a:pt x="568694" y="9144"/>
                  </a:lnTo>
                  <a:lnTo>
                    <a:pt x="566928" y="6096"/>
                  </a:lnTo>
                  <a:close/>
                </a:path>
                <a:path w="765175" h="661670">
                  <a:moveTo>
                    <a:pt x="576580" y="6096"/>
                  </a:moveTo>
                  <a:lnTo>
                    <a:pt x="566928" y="6096"/>
                  </a:lnTo>
                  <a:lnTo>
                    <a:pt x="569976" y="9144"/>
                  </a:lnTo>
                  <a:lnTo>
                    <a:pt x="578358" y="9144"/>
                  </a:lnTo>
                  <a:lnTo>
                    <a:pt x="576580" y="6096"/>
                  </a:lnTo>
                  <a:close/>
                </a:path>
              </a:pathLst>
            </a:custGeom>
            <a:solidFill>
              <a:srgbClr val="BFBFB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484119" y="3947922"/>
              <a:ext cx="664463" cy="575309"/>
            </a:xfrm>
            <a:prstGeom prst="rect">
              <a:avLst/>
            </a:prstGeom>
          </p:spPr>
        </p:pic>
        <p:sp>
          <p:nvSpPr>
            <p:cNvPr id="21" name="object 21"/>
            <p:cNvSpPr/>
            <p:nvPr/>
          </p:nvSpPr>
          <p:spPr>
            <a:xfrm>
              <a:off x="2478024" y="3944111"/>
              <a:ext cx="5410200" cy="612775"/>
            </a:xfrm>
            <a:custGeom>
              <a:avLst/>
              <a:gdLst/>
              <a:ahLst/>
              <a:cxnLst/>
              <a:rect l="l" t="t" r="r" b="b"/>
              <a:pathLst>
                <a:path w="5410200" h="612775">
                  <a:moveTo>
                    <a:pt x="597408" y="560844"/>
                  </a:moveTo>
                  <a:lnTo>
                    <a:pt x="569976" y="560844"/>
                  </a:lnTo>
                  <a:lnTo>
                    <a:pt x="569976" y="585216"/>
                  </a:lnTo>
                  <a:lnTo>
                    <a:pt x="597408" y="585216"/>
                  </a:lnTo>
                  <a:lnTo>
                    <a:pt x="597408" y="560844"/>
                  </a:lnTo>
                  <a:close/>
                </a:path>
                <a:path w="5410200" h="612775">
                  <a:moveTo>
                    <a:pt x="646176" y="560844"/>
                  </a:moveTo>
                  <a:lnTo>
                    <a:pt x="621792" y="560844"/>
                  </a:lnTo>
                  <a:lnTo>
                    <a:pt x="621792" y="585216"/>
                  </a:lnTo>
                  <a:lnTo>
                    <a:pt x="646176" y="585216"/>
                  </a:lnTo>
                  <a:lnTo>
                    <a:pt x="646176" y="560844"/>
                  </a:lnTo>
                  <a:close/>
                </a:path>
                <a:path w="5410200" h="612775">
                  <a:moveTo>
                    <a:pt x="676656" y="289560"/>
                  </a:moveTo>
                  <a:lnTo>
                    <a:pt x="666610" y="272529"/>
                  </a:lnTo>
                  <a:lnTo>
                    <a:pt x="666610" y="291084"/>
                  </a:lnTo>
                  <a:lnTo>
                    <a:pt x="501650" y="573024"/>
                  </a:lnTo>
                  <a:lnTo>
                    <a:pt x="174993" y="573024"/>
                  </a:lnTo>
                  <a:lnTo>
                    <a:pt x="10922" y="292608"/>
                  </a:lnTo>
                  <a:lnTo>
                    <a:pt x="10033" y="291084"/>
                  </a:lnTo>
                  <a:lnTo>
                    <a:pt x="10922" y="289560"/>
                  </a:lnTo>
                  <a:lnTo>
                    <a:pt x="174993" y="9144"/>
                  </a:lnTo>
                  <a:lnTo>
                    <a:pt x="501650" y="9144"/>
                  </a:lnTo>
                  <a:lnTo>
                    <a:pt x="666610" y="291084"/>
                  </a:lnTo>
                  <a:lnTo>
                    <a:pt x="666610" y="272529"/>
                  </a:lnTo>
                  <a:lnTo>
                    <a:pt x="511352" y="9144"/>
                  </a:lnTo>
                  <a:lnTo>
                    <a:pt x="509549" y="6096"/>
                  </a:lnTo>
                  <a:lnTo>
                    <a:pt x="505968" y="0"/>
                  </a:lnTo>
                  <a:lnTo>
                    <a:pt x="170688" y="0"/>
                  </a:lnTo>
                  <a:lnTo>
                    <a:pt x="0" y="289560"/>
                  </a:lnTo>
                  <a:lnTo>
                    <a:pt x="170688" y="582168"/>
                  </a:lnTo>
                  <a:lnTo>
                    <a:pt x="505968" y="582168"/>
                  </a:lnTo>
                  <a:lnTo>
                    <a:pt x="509524" y="576084"/>
                  </a:lnTo>
                  <a:lnTo>
                    <a:pt x="511302" y="573024"/>
                  </a:lnTo>
                  <a:lnTo>
                    <a:pt x="674878" y="292608"/>
                  </a:lnTo>
                  <a:lnTo>
                    <a:pt x="676656" y="289560"/>
                  </a:lnTo>
                  <a:close/>
                </a:path>
                <a:path w="5410200" h="612775">
                  <a:moveTo>
                    <a:pt x="697992" y="560844"/>
                  </a:moveTo>
                  <a:lnTo>
                    <a:pt x="673608" y="560844"/>
                  </a:lnTo>
                  <a:lnTo>
                    <a:pt x="673608" y="585216"/>
                  </a:lnTo>
                  <a:lnTo>
                    <a:pt x="697992" y="585216"/>
                  </a:lnTo>
                  <a:lnTo>
                    <a:pt x="697992" y="560844"/>
                  </a:lnTo>
                  <a:close/>
                </a:path>
                <a:path w="5410200" h="612775">
                  <a:moveTo>
                    <a:pt x="749808" y="560844"/>
                  </a:moveTo>
                  <a:lnTo>
                    <a:pt x="722376" y="560844"/>
                  </a:lnTo>
                  <a:lnTo>
                    <a:pt x="722376" y="585216"/>
                  </a:lnTo>
                  <a:lnTo>
                    <a:pt x="749808" y="585216"/>
                  </a:lnTo>
                  <a:lnTo>
                    <a:pt x="749808" y="560844"/>
                  </a:lnTo>
                  <a:close/>
                </a:path>
                <a:path w="5410200" h="612775">
                  <a:moveTo>
                    <a:pt x="798576" y="560844"/>
                  </a:moveTo>
                  <a:lnTo>
                    <a:pt x="774179" y="560844"/>
                  </a:lnTo>
                  <a:lnTo>
                    <a:pt x="774179" y="585216"/>
                  </a:lnTo>
                  <a:lnTo>
                    <a:pt x="798576" y="585216"/>
                  </a:lnTo>
                  <a:lnTo>
                    <a:pt x="798576" y="560844"/>
                  </a:lnTo>
                  <a:close/>
                </a:path>
                <a:path w="5410200" h="612775">
                  <a:moveTo>
                    <a:pt x="850379" y="560844"/>
                  </a:moveTo>
                  <a:lnTo>
                    <a:pt x="826008" y="560844"/>
                  </a:lnTo>
                  <a:lnTo>
                    <a:pt x="826008" y="585216"/>
                  </a:lnTo>
                  <a:lnTo>
                    <a:pt x="850379" y="585216"/>
                  </a:lnTo>
                  <a:lnTo>
                    <a:pt x="850379" y="560844"/>
                  </a:lnTo>
                  <a:close/>
                </a:path>
                <a:path w="5410200" h="612775">
                  <a:moveTo>
                    <a:pt x="902208" y="560844"/>
                  </a:moveTo>
                  <a:lnTo>
                    <a:pt x="874776" y="560844"/>
                  </a:lnTo>
                  <a:lnTo>
                    <a:pt x="874776" y="585216"/>
                  </a:lnTo>
                  <a:lnTo>
                    <a:pt x="902208" y="585216"/>
                  </a:lnTo>
                  <a:lnTo>
                    <a:pt x="902208" y="560844"/>
                  </a:lnTo>
                  <a:close/>
                </a:path>
                <a:path w="5410200" h="612775">
                  <a:moveTo>
                    <a:pt x="950976" y="560844"/>
                  </a:moveTo>
                  <a:lnTo>
                    <a:pt x="926592" y="560844"/>
                  </a:lnTo>
                  <a:lnTo>
                    <a:pt x="926592" y="585216"/>
                  </a:lnTo>
                  <a:lnTo>
                    <a:pt x="950976" y="585216"/>
                  </a:lnTo>
                  <a:lnTo>
                    <a:pt x="950976" y="560844"/>
                  </a:lnTo>
                  <a:close/>
                </a:path>
                <a:path w="5410200" h="612775">
                  <a:moveTo>
                    <a:pt x="1002792" y="560844"/>
                  </a:moveTo>
                  <a:lnTo>
                    <a:pt x="978408" y="560844"/>
                  </a:lnTo>
                  <a:lnTo>
                    <a:pt x="978408" y="585216"/>
                  </a:lnTo>
                  <a:lnTo>
                    <a:pt x="1002792" y="585216"/>
                  </a:lnTo>
                  <a:lnTo>
                    <a:pt x="1002792" y="560844"/>
                  </a:lnTo>
                  <a:close/>
                </a:path>
                <a:path w="5410200" h="612775">
                  <a:moveTo>
                    <a:pt x="1054608" y="560844"/>
                  </a:moveTo>
                  <a:lnTo>
                    <a:pt x="1027176" y="560844"/>
                  </a:lnTo>
                  <a:lnTo>
                    <a:pt x="1027176" y="585216"/>
                  </a:lnTo>
                  <a:lnTo>
                    <a:pt x="1054608" y="585216"/>
                  </a:lnTo>
                  <a:lnTo>
                    <a:pt x="1054608" y="560844"/>
                  </a:lnTo>
                  <a:close/>
                </a:path>
                <a:path w="5410200" h="612775">
                  <a:moveTo>
                    <a:pt x="1103376" y="560844"/>
                  </a:moveTo>
                  <a:lnTo>
                    <a:pt x="1078992" y="560844"/>
                  </a:lnTo>
                  <a:lnTo>
                    <a:pt x="1078992" y="585216"/>
                  </a:lnTo>
                  <a:lnTo>
                    <a:pt x="1103376" y="585216"/>
                  </a:lnTo>
                  <a:lnTo>
                    <a:pt x="1103376" y="560844"/>
                  </a:lnTo>
                  <a:close/>
                </a:path>
                <a:path w="5410200" h="612775">
                  <a:moveTo>
                    <a:pt x="1155192" y="560844"/>
                  </a:moveTo>
                  <a:lnTo>
                    <a:pt x="1130808" y="560844"/>
                  </a:lnTo>
                  <a:lnTo>
                    <a:pt x="1130808" y="585216"/>
                  </a:lnTo>
                  <a:lnTo>
                    <a:pt x="1155192" y="585216"/>
                  </a:lnTo>
                  <a:lnTo>
                    <a:pt x="1155192" y="560844"/>
                  </a:lnTo>
                  <a:close/>
                </a:path>
                <a:path w="5410200" h="612775">
                  <a:moveTo>
                    <a:pt x="1207008" y="560844"/>
                  </a:moveTo>
                  <a:lnTo>
                    <a:pt x="1179576" y="560844"/>
                  </a:lnTo>
                  <a:lnTo>
                    <a:pt x="1179576" y="585216"/>
                  </a:lnTo>
                  <a:lnTo>
                    <a:pt x="1207008" y="585216"/>
                  </a:lnTo>
                  <a:lnTo>
                    <a:pt x="1207008" y="560844"/>
                  </a:lnTo>
                  <a:close/>
                </a:path>
                <a:path w="5410200" h="612775">
                  <a:moveTo>
                    <a:pt x="1255776" y="560844"/>
                  </a:moveTo>
                  <a:lnTo>
                    <a:pt x="1231392" y="560844"/>
                  </a:lnTo>
                  <a:lnTo>
                    <a:pt x="1231392" y="585216"/>
                  </a:lnTo>
                  <a:lnTo>
                    <a:pt x="1255776" y="585216"/>
                  </a:lnTo>
                  <a:lnTo>
                    <a:pt x="1255776" y="560844"/>
                  </a:lnTo>
                  <a:close/>
                </a:path>
                <a:path w="5410200" h="612775">
                  <a:moveTo>
                    <a:pt x="1307592" y="560844"/>
                  </a:moveTo>
                  <a:lnTo>
                    <a:pt x="1283208" y="560844"/>
                  </a:lnTo>
                  <a:lnTo>
                    <a:pt x="1283208" y="585216"/>
                  </a:lnTo>
                  <a:lnTo>
                    <a:pt x="1307592" y="585216"/>
                  </a:lnTo>
                  <a:lnTo>
                    <a:pt x="1307592" y="560844"/>
                  </a:lnTo>
                  <a:close/>
                </a:path>
                <a:path w="5410200" h="612775">
                  <a:moveTo>
                    <a:pt x="1359408" y="560844"/>
                  </a:moveTo>
                  <a:lnTo>
                    <a:pt x="1331976" y="560844"/>
                  </a:lnTo>
                  <a:lnTo>
                    <a:pt x="1331976" y="585216"/>
                  </a:lnTo>
                  <a:lnTo>
                    <a:pt x="1359408" y="585216"/>
                  </a:lnTo>
                  <a:lnTo>
                    <a:pt x="1359408" y="560844"/>
                  </a:lnTo>
                  <a:close/>
                </a:path>
                <a:path w="5410200" h="612775">
                  <a:moveTo>
                    <a:pt x="1408176" y="560844"/>
                  </a:moveTo>
                  <a:lnTo>
                    <a:pt x="1383792" y="560844"/>
                  </a:lnTo>
                  <a:lnTo>
                    <a:pt x="1383792" y="585216"/>
                  </a:lnTo>
                  <a:lnTo>
                    <a:pt x="1408176" y="585216"/>
                  </a:lnTo>
                  <a:lnTo>
                    <a:pt x="1408176" y="560844"/>
                  </a:lnTo>
                  <a:close/>
                </a:path>
                <a:path w="5410200" h="612775">
                  <a:moveTo>
                    <a:pt x="1459992" y="560844"/>
                  </a:moveTo>
                  <a:lnTo>
                    <a:pt x="1435608" y="560844"/>
                  </a:lnTo>
                  <a:lnTo>
                    <a:pt x="1435608" y="585216"/>
                  </a:lnTo>
                  <a:lnTo>
                    <a:pt x="1459992" y="585216"/>
                  </a:lnTo>
                  <a:lnTo>
                    <a:pt x="1459992" y="560844"/>
                  </a:lnTo>
                  <a:close/>
                </a:path>
                <a:path w="5410200" h="612775">
                  <a:moveTo>
                    <a:pt x="1511808" y="560844"/>
                  </a:moveTo>
                  <a:lnTo>
                    <a:pt x="1484376" y="560844"/>
                  </a:lnTo>
                  <a:lnTo>
                    <a:pt x="1484376" y="585216"/>
                  </a:lnTo>
                  <a:lnTo>
                    <a:pt x="1511808" y="585216"/>
                  </a:lnTo>
                  <a:lnTo>
                    <a:pt x="1511808" y="560844"/>
                  </a:lnTo>
                  <a:close/>
                </a:path>
                <a:path w="5410200" h="612775">
                  <a:moveTo>
                    <a:pt x="1560576" y="560844"/>
                  </a:moveTo>
                  <a:lnTo>
                    <a:pt x="1536192" y="560844"/>
                  </a:lnTo>
                  <a:lnTo>
                    <a:pt x="1536192" y="585216"/>
                  </a:lnTo>
                  <a:lnTo>
                    <a:pt x="1560576" y="585216"/>
                  </a:lnTo>
                  <a:lnTo>
                    <a:pt x="1560576" y="560844"/>
                  </a:lnTo>
                  <a:close/>
                </a:path>
                <a:path w="5410200" h="612775">
                  <a:moveTo>
                    <a:pt x="1612392" y="560844"/>
                  </a:moveTo>
                  <a:lnTo>
                    <a:pt x="1588008" y="560844"/>
                  </a:lnTo>
                  <a:lnTo>
                    <a:pt x="1588008" y="585216"/>
                  </a:lnTo>
                  <a:lnTo>
                    <a:pt x="1612392" y="585216"/>
                  </a:lnTo>
                  <a:lnTo>
                    <a:pt x="1612392" y="560844"/>
                  </a:lnTo>
                  <a:close/>
                </a:path>
                <a:path w="5410200" h="612775">
                  <a:moveTo>
                    <a:pt x="1664208" y="560844"/>
                  </a:moveTo>
                  <a:lnTo>
                    <a:pt x="1636776" y="560844"/>
                  </a:lnTo>
                  <a:lnTo>
                    <a:pt x="1636776" y="585216"/>
                  </a:lnTo>
                  <a:lnTo>
                    <a:pt x="1664208" y="585216"/>
                  </a:lnTo>
                  <a:lnTo>
                    <a:pt x="1664208" y="560844"/>
                  </a:lnTo>
                  <a:close/>
                </a:path>
                <a:path w="5410200" h="612775">
                  <a:moveTo>
                    <a:pt x="1712976" y="560844"/>
                  </a:moveTo>
                  <a:lnTo>
                    <a:pt x="1688592" y="560844"/>
                  </a:lnTo>
                  <a:lnTo>
                    <a:pt x="1688592" y="585216"/>
                  </a:lnTo>
                  <a:lnTo>
                    <a:pt x="1712976" y="585216"/>
                  </a:lnTo>
                  <a:lnTo>
                    <a:pt x="1712976" y="560844"/>
                  </a:lnTo>
                  <a:close/>
                </a:path>
                <a:path w="5410200" h="612775">
                  <a:moveTo>
                    <a:pt x="1764792" y="560844"/>
                  </a:moveTo>
                  <a:lnTo>
                    <a:pt x="1740408" y="560844"/>
                  </a:lnTo>
                  <a:lnTo>
                    <a:pt x="1740408" y="585216"/>
                  </a:lnTo>
                  <a:lnTo>
                    <a:pt x="1764792" y="585216"/>
                  </a:lnTo>
                  <a:lnTo>
                    <a:pt x="1764792" y="560844"/>
                  </a:lnTo>
                  <a:close/>
                </a:path>
                <a:path w="5410200" h="612775">
                  <a:moveTo>
                    <a:pt x="1816608" y="560844"/>
                  </a:moveTo>
                  <a:lnTo>
                    <a:pt x="1789176" y="560844"/>
                  </a:lnTo>
                  <a:lnTo>
                    <a:pt x="1789176" y="585216"/>
                  </a:lnTo>
                  <a:lnTo>
                    <a:pt x="1816608" y="585216"/>
                  </a:lnTo>
                  <a:lnTo>
                    <a:pt x="1816608" y="560844"/>
                  </a:lnTo>
                  <a:close/>
                </a:path>
                <a:path w="5410200" h="612775">
                  <a:moveTo>
                    <a:pt x="1865376" y="560844"/>
                  </a:moveTo>
                  <a:lnTo>
                    <a:pt x="1840992" y="560844"/>
                  </a:lnTo>
                  <a:lnTo>
                    <a:pt x="1840992" y="585216"/>
                  </a:lnTo>
                  <a:lnTo>
                    <a:pt x="1865376" y="585216"/>
                  </a:lnTo>
                  <a:lnTo>
                    <a:pt x="1865376" y="560844"/>
                  </a:lnTo>
                  <a:close/>
                </a:path>
                <a:path w="5410200" h="612775">
                  <a:moveTo>
                    <a:pt x="1917192" y="560844"/>
                  </a:moveTo>
                  <a:lnTo>
                    <a:pt x="1892808" y="560844"/>
                  </a:lnTo>
                  <a:lnTo>
                    <a:pt x="1892808" y="585216"/>
                  </a:lnTo>
                  <a:lnTo>
                    <a:pt x="1917192" y="585216"/>
                  </a:lnTo>
                  <a:lnTo>
                    <a:pt x="1917192" y="560844"/>
                  </a:lnTo>
                  <a:close/>
                </a:path>
                <a:path w="5410200" h="612775">
                  <a:moveTo>
                    <a:pt x="1969008" y="560844"/>
                  </a:moveTo>
                  <a:lnTo>
                    <a:pt x="1941576" y="560844"/>
                  </a:lnTo>
                  <a:lnTo>
                    <a:pt x="1941576" y="585216"/>
                  </a:lnTo>
                  <a:lnTo>
                    <a:pt x="1969008" y="585216"/>
                  </a:lnTo>
                  <a:lnTo>
                    <a:pt x="1969008" y="560844"/>
                  </a:lnTo>
                  <a:close/>
                </a:path>
                <a:path w="5410200" h="612775">
                  <a:moveTo>
                    <a:pt x="2017776" y="560844"/>
                  </a:moveTo>
                  <a:lnTo>
                    <a:pt x="1993392" y="560844"/>
                  </a:lnTo>
                  <a:lnTo>
                    <a:pt x="1993392" y="585216"/>
                  </a:lnTo>
                  <a:lnTo>
                    <a:pt x="2017776" y="585216"/>
                  </a:lnTo>
                  <a:lnTo>
                    <a:pt x="2017776" y="560844"/>
                  </a:lnTo>
                  <a:close/>
                </a:path>
                <a:path w="5410200" h="612775">
                  <a:moveTo>
                    <a:pt x="2069592" y="560844"/>
                  </a:moveTo>
                  <a:lnTo>
                    <a:pt x="2045208" y="560844"/>
                  </a:lnTo>
                  <a:lnTo>
                    <a:pt x="2045208" y="585216"/>
                  </a:lnTo>
                  <a:lnTo>
                    <a:pt x="2069592" y="585216"/>
                  </a:lnTo>
                  <a:lnTo>
                    <a:pt x="2069592" y="560844"/>
                  </a:lnTo>
                  <a:close/>
                </a:path>
                <a:path w="5410200" h="612775">
                  <a:moveTo>
                    <a:pt x="2121408" y="560844"/>
                  </a:moveTo>
                  <a:lnTo>
                    <a:pt x="2093976" y="560844"/>
                  </a:lnTo>
                  <a:lnTo>
                    <a:pt x="2093976" y="585216"/>
                  </a:lnTo>
                  <a:lnTo>
                    <a:pt x="2121408" y="585216"/>
                  </a:lnTo>
                  <a:lnTo>
                    <a:pt x="2121408" y="560844"/>
                  </a:lnTo>
                  <a:close/>
                </a:path>
                <a:path w="5410200" h="612775">
                  <a:moveTo>
                    <a:pt x="2170176" y="560844"/>
                  </a:moveTo>
                  <a:lnTo>
                    <a:pt x="2145792" y="560844"/>
                  </a:lnTo>
                  <a:lnTo>
                    <a:pt x="2145792" y="585216"/>
                  </a:lnTo>
                  <a:lnTo>
                    <a:pt x="2170176" y="585216"/>
                  </a:lnTo>
                  <a:lnTo>
                    <a:pt x="2170176" y="560844"/>
                  </a:lnTo>
                  <a:close/>
                </a:path>
                <a:path w="5410200" h="612775">
                  <a:moveTo>
                    <a:pt x="2221992" y="560844"/>
                  </a:moveTo>
                  <a:lnTo>
                    <a:pt x="2197608" y="560844"/>
                  </a:lnTo>
                  <a:lnTo>
                    <a:pt x="2197608" y="585216"/>
                  </a:lnTo>
                  <a:lnTo>
                    <a:pt x="2221992" y="585216"/>
                  </a:lnTo>
                  <a:lnTo>
                    <a:pt x="2221992" y="560844"/>
                  </a:lnTo>
                  <a:close/>
                </a:path>
                <a:path w="5410200" h="612775">
                  <a:moveTo>
                    <a:pt x="2273808" y="560844"/>
                  </a:moveTo>
                  <a:lnTo>
                    <a:pt x="2246376" y="560844"/>
                  </a:lnTo>
                  <a:lnTo>
                    <a:pt x="2246376" y="585216"/>
                  </a:lnTo>
                  <a:lnTo>
                    <a:pt x="2273808" y="585216"/>
                  </a:lnTo>
                  <a:lnTo>
                    <a:pt x="2273808" y="560844"/>
                  </a:lnTo>
                  <a:close/>
                </a:path>
                <a:path w="5410200" h="612775">
                  <a:moveTo>
                    <a:pt x="2322576" y="560844"/>
                  </a:moveTo>
                  <a:lnTo>
                    <a:pt x="2298192" y="560844"/>
                  </a:lnTo>
                  <a:lnTo>
                    <a:pt x="2298192" y="585216"/>
                  </a:lnTo>
                  <a:lnTo>
                    <a:pt x="2322576" y="585216"/>
                  </a:lnTo>
                  <a:lnTo>
                    <a:pt x="2322576" y="560844"/>
                  </a:lnTo>
                  <a:close/>
                </a:path>
                <a:path w="5410200" h="612775">
                  <a:moveTo>
                    <a:pt x="2374392" y="560844"/>
                  </a:moveTo>
                  <a:lnTo>
                    <a:pt x="2350008" y="560844"/>
                  </a:lnTo>
                  <a:lnTo>
                    <a:pt x="2350008" y="585216"/>
                  </a:lnTo>
                  <a:lnTo>
                    <a:pt x="2374392" y="585216"/>
                  </a:lnTo>
                  <a:lnTo>
                    <a:pt x="2374392" y="560844"/>
                  </a:lnTo>
                  <a:close/>
                </a:path>
                <a:path w="5410200" h="612775">
                  <a:moveTo>
                    <a:pt x="2426208" y="560844"/>
                  </a:moveTo>
                  <a:lnTo>
                    <a:pt x="2398776" y="560844"/>
                  </a:lnTo>
                  <a:lnTo>
                    <a:pt x="2398776" y="585216"/>
                  </a:lnTo>
                  <a:lnTo>
                    <a:pt x="2426208" y="585216"/>
                  </a:lnTo>
                  <a:lnTo>
                    <a:pt x="2426208" y="560844"/>
                  </a:lnTo>
                  <a:close/>
                </a:path>
                <a:path w="5410200" h="612775">
                  <a:moveTo>
                    <a:pt x="2474976" y="560844"/>
                  </a:moveTo>
                  <a:lnTo>
                    <a:pt x="2450592" y="560844"/>
                  </a:lnTo>
                  <a:lnTo>
                    <a:pt x="2450592" y="585216"/>
                  </a:lnTo>
                  <a:lnTo>
                    <a:pt x="2474976" y="585216"/>
                  </a:lnTo>
                  <a:lnTo>
                    <a:pt x="2474976" y="560844"/>
                  </a:lnTo>
                  <a:close/>
                </a:path>
                <a:path w="5410200" h="612775">
                  <a:moveTo>
                    <a:pt x="2526792" y="560844"/>
                  </a:moveTo>
                  <a:lnTo>
                    <a:pt x="2502408" y="560844"/>
                  </a:lnTo>
                  <a:lnTo>
                    <a:pt x="2502408" y="585216"/>
                  </a:lnTo>
                  <a:lnTo>
                    <a:pt x="2526792" y="585216"/>
                  </a:lnTo>
                  <a:lnTo>
                    <a:pt x="2526792" y="560844"/>
                  </a:lnTo>
                  <a:close/>
                </a:path>
                <a:path w="5410200" h="612775">
                  <a:moveTo>
                    <a:pt x="2578608" y="560844"/>
                  </a:moveTo>
                  <a:lnTo>
                    <a:pt x="2551176" y="560844"/>
                  </a:lnTo>
                  <a:lnTo>
                    <a:pt x="2551176" y="585216"/>
                  </a:lnTo>
                  <a:lnTo>
                    <a:pt x="2578608" y="585216"/>
                  </a:lnTo>
                  <a:lnTo>
                    <a:pt x="2578608" y="560844"/>
                  </a:lnTo>
                  <a:close/>
                </a:path>
                <a:path w="5410200" h="612775">
                  <a:moveTo>
                    <a:pt x="2627376" y="560844"/>
                  </a:moveTo>
                  <a:lnTo>
                    <a:pt x="2602992" y="560844"/>
                  </a:lnTo>
                  <a:lnTo>
                    <a:pt x="2602992" y="585216"/>
                  </a:lnTo>
                  <a:lnTo>
                    <a:pt x="2627376" y="585216"/>
                  </a:lnTo>
                  <a:lnTo>
                    <a:pt x="2627376" y="560844"/>
                  </a:lnTo>
                  <a:close/>
                </a:path>
                <a:path w="5410200" h="612775">
                  <a:moveTo>
                    <a:pt x="2679192" y="560844"/>
                  </a:moveTo>
                  <a:lnTo>
                    <a:pt x="2654808" y="560844"/>
                  </a:lnTo>
                  <a:lnTo>
                    <a:pt x="2654808" y="585216"/>
                  </a:lnTo>
                  <a:lnTo>
                    <a:pt x="2679192" y="585216"/>
                  </a:lnTo>
                  <a:lnTo>
                    <a:pt x="2679192" y="560844"/>
                  </a:lnTo>
                  <a:close/>
                </a:path>
                <a:path w="5410200" h="612775">
                  <a:moveTo>
                    <a:pt x="2731008" y="560844"/>
                  </a:moveTo>
                  <a:lnTo>
                    <a:pt x="2703576" y="560844"/>
                  </a:lnTo>
                  <a:lnTo>
                    <a:pt x="2703576" y="585216"/>
                  </a:lnTo>
                  <a:lnTo>
                    <a:pt x="2731008" y="585216"/>
                  </a:lnTo>
                  <a:lnTo>
                    <a:pt x="2731008" y="560844"/>
                  </a:lnTo>
                  <a:close/>
                </a:path>
                <a:path w="5410200" h="612775">
                  <a:moveTo>
                    <a:pt x="2779776" y="560844"/>
                  </a:moveTo>
                  <a:lnTo>
                    <a:pt x="2755392" y="560844"/>
                  </a:lnTo>
                  <a:lnTo>
                    <a:pt x="2755392" y="585216"/>
                  </a:lnTo>
                  <a:lnTo>
                    <a:pt x="2779776" y="585216"/>
                  </a:lnTo>
                  <a:lnTo>
                    <a:pt x="2779776" y="560844"/>
                  </a:lnTo>
                  <a:close/>
                </a:path>
                <a:path w="5410200" h="612775">
                  <a:moveTo>
                    <a:pt x="2831592" y="560844"/>
                  </a:moveTo>
                  <a:lnTo>
                    <a:pt x="2807208" y="560844"/>
                  </a:lnTo>
                  <a:lnTo>
                    <a:pt x="2807208" y="585216"/>
                  </a:lnTo>
                  <a:lnTo>
                    <a:pt x="2831592" y="585216"/>
                  </a:lnTo>
                  <a:lnTo>
                    <a:pt x="2831592" y="560844"/>
                  </a:lnTo>
                  <a:close/>
                </a:path>
                <a:path w="5410200" h="612775">
                  <a:moveTo>
                    <a:pt x="2883408" y="560844"/>
                  </a:moveTo>
                  <a:lnTo>
                    <a:pt x="2855976" y="560844"/>
                  </a:lnTo>
                  <a:lnTo>
                    <a:pt x="2855976" y="585216"/>
                  </a:lnTo>
                  <a:lnTo>
                    <a:pt x="2883408" y="585216"/>
                  </a:lnTo>
                  <a:lnTo>
                    <a:pt x="2883408" y="560844"/>
                  </a:lnTo>
                  <a:close/>
                </a:path>
                <a:path w="5410200" h="612775">
                  <a:moveTo>
                    <a:pt x="2932176" y="560844"/>
                  </a:moveTo>
                  <a:lnTo>
                    <a:pt x="2907792" y="560844"/>
                  </a:lnTo>
                  <a:lnTo>
                    <a:pt x="2907792" y="585216"/>
                  </a:lnTo>
                  <a:lnTo>
                    <a:pt x="2932176" y="585216"/>
                  </a:lnTo>
                  <a:lnTo>
                    <a:pt x="2932176" y="560844"/>
                  </a:lnTo>
                  <a:close/>
                </a:path>
                <a:path w="5410200" h="612775">
                  <a:moveTo>
                    <a:pt x="2983992" y="560844"/>
                  </a:moveTo>
                  <a:lnTo>
                    <a:pt x="2959608" y="560844"/>
                  </a:lnTo>
                  <a:lnTo>
                    <a:pt x="2959608" y="585216"/>
                  </a:lnTo>
                  <a:lnTo>
                    <a:pt x="2983992" y="585216"/>
                  </a:lnTo>
                  <a:lnTo>
                    <a:pt x="2983992" y="560844"/>
                  </a:lnTo>
                  <a:close/>
                </a:path>
                <a:path w="5410200" h="612775">
                  <a:moveTo>
                    <a:pt x="3035808" y="560844"/>
                  </a:moveTo>
                  <a:lnTo>
                    <a:pt x="3008376" y="560844"/>
                  </a:lnTo>
                  <a:lnTo>
                    <a:pt x="3008376" y="585216"/>
                  </a:lnTo>
                  <a:lnTo>
                    <a:pt x="3035808" y="585216"/>
                  </a:lnTo>
                  <a:lnTo>
                    <a:pt x="3035808" y="560844"/>
                  </a:lnTo>
                  <a:close/>
                </a:path>
                <a:path w="5410200" h="612775">
                  <a:moveTo>
                    <a:pt x="3084576" y="560844"/>
                  </a:moveTo>
                  <a:lnTo>
                    <a:pt x="3060192" y="560844"/>
                  </a:lnTo>
                  <a:lnTo>
                    <a:pt x="3060192" y="585216"/>
                  </a:lnTo>
                  <a:lnTo>
                    <a:pt x="3084576" y="585216"/>
                  </a:lnTo>
                  <a:lnTo>
                    <a:pt x="3084576" y="560844"/>
                  </a:lnTo>
                  <a:close/>
                </a:path>
                <a:path w="5410200" h="612775">
                  <a:moveTo>
                    <a:pt x="3136392" y="560844"/>
                  </a:moveTo>
                  <a:lnTo>
                    <a:pt x="3112008" y="560844"/>
                  </a:lnTo>
                  <a:lnTo>
                    <a:pt x="3112008" y="585216"/>
                  </a:lnTo>
                  <a:lnTo>
                    <a:pt x="3136392" y="585216"/>
                  </a:lnTo>
                  <a:lnTo>
                    <a:pt x="3136392" y="560844"/>
                  </a:lnTo>
                  <a:close/>
                </a:path>
                <a:path w="5410200" h="612775">
                  <a:moveTo>
                    <a:pt x="3188208" y="560844"/>
                  </a:moveTo>
                  <a:lnTo>
                    <a:pt x="3160776" y="560844"/>
                  </a:lnTo>
                  <a:lnTo>
                    <a:pt x="3160776" y="585216"/>
                  </a:lnTo>
                  <a:lnTo>
                    <a:pt x="3188208" y="585216"/>
                  </a:lnTo>
                  <a:lnTo>
                    <a:pt x="3188208" y="560844"/>
                  </a:lnTo>
                  <a:close/>
                </a:path>
                <a:path w="5410200" h="612775">
                  <a:moveTo>
                    <a:pt x="3236976" y="560844"/>
                  </a:moveTo>
                  <a:lnTo>
                    <a:pt x="3212592" y="560844"/>
                  </a:lnTo>
                  <a:lnTo>
                    <a:pt x="3212592" y="585216"/>
                  </a:lnTo>
                  <a:lnTo>
                    <a:pt x="3236976" y="585216"/>
                  </a:lnTo>
                  <a:lnTo>
                    <a:pt x="3236976" y="560844"/>
                  </a:lnTo>
                  <a:close/>
                </a:path>
                <a:path w="5410200" h="612775">
                  <a:moveTo>
                    <a:pt x="3288792" y="560844"/>
                  </a:moveTo>
                  <a:lnTo>
                    <a:pt x="3264408" y="560844"/>
                  </a:lnTo>
                  <a:lnTo>
                    <a:pt x="3264408" y="585216"/>
                  </a:lnTo>
                  <a:lnTo>
                    <a:pt x="3288792" y="585216"/>
                  </a:lnTo>
                  <a:lnTo>
                    <a:pt x="3288792" y="560844"/>
                  </a:lnTo>
                  <a:close/>
                </a:path>
                <a:path w="5410200" h="612775">
                  <a:moveTo>
                    <a:pt x="3340608" y="560844"/>
                  </a:moveTo>
                  <a:lnTo>
                    <a:pt x="3313176" y="560844"/>
                  </a:lnTo>
                  <a:lnTo>
                    <a:pt x="3313176" y="585216"/>
                  </a:lnTo>
                  <a:lnTo>
                    <a:pt x="3340608" y="585216"/>
                  </a:lnTo>
                  <a:lnTo>
                    <a:pt x="3340608" y="560844"/>
                  </a:lnTo>
                  <a:close/>
                </a:path>
                <a:path w="5410200" h="612775">
                  <a:moveTo>
                    <a:pt x="3389376" y="560844"/>
                  </a:moveTo>
                  <a:lnTo>
                    <a:pt x="3364992" y="560844"/>
                  </a:lnTo>
                  <a:lnTo>
                    <a:pt x="3364992" y="585216"/>
                  </a:lnTo>
                  <a:lnTo>
                    <a:pt x="3389376" y="585216"/>
                  </a:lnTo>
                  <a:lnTo>
                    <a:pt x="3389376" y="560844"/>
                  </a:lnTo>
                  <a:close/>
                </a:path>
                <a:path w="5410200" h="612775">
                  <a:moveTo>
                    <a:pt x="3441192" y="560844"/>
                  </a:moveTo>
                  <a:lnTo>
                    <a:pt x="3416808" y="560844"/>
                  </a:lnTo>
                  <a:lnTo>
                    <a:pt x="3416808" y="585216"/>
                  </a:lnTo>
                  <a:lnTo>
                    <a:pt x="3441192" y="585216"/>
                  </a:lnTo>
                  <a:lnTo>
                    <a:pt x="3441192" y="560844"/>
                  </a:lnTo>
                  <a:close/>
                </a:path>
                <a:path w="5410200" h="612775">
                  <a:moveTo>
                    <a:pt x="3493008" y="560844"/>
                  </a:moveTo>
                  <a:lnTo>
                    <a:pt x="3465576" y="560844"/>
                  </a:lnTo>
                  <a:lnTo>
                    <a:pt x="3465576" y="585216"/>
                  </a:lnTo>
                  <a:lnTo>
                    <a:pt x="3493008" y="585216"/>
                  </a:lnTo>
                  <a:lnTo>
                    <a:pt x="3493008" y="560844"/>
                  </a:lnTo>
                  <a:close/>
                </a:path>
                <a:path w="5410200" h="612775">
                  <a:moveTo>
                    <a:pt x="3541776" y="560844"/>
                  </a:moveTo>
                  <a:lnTo>
                    <a:pt x="3517392" y="560844"/>
                  </a:lnTo>
                  <a:lnTo>
                    <a:pt x="3517392" y="585216"/>
                  </a:lnTo>
                  <a:lnTo>
                    <a:pt x="3541776" y="585216"/>
                  </a:lnTo>
                  <a:lnTo>
                    <a:pt x="3541776" y="560844"/>
                  </a:lnTo>
                  <a:close/>
                </a:path>
                <a:path w="5410200" h="612775">
                  <a:moveTo>
                    <a:pt x="3593592" y="560844"/>
                  </a:moveTo>
                  <a:lnTo>
                    <a:pt x="3569208" y="560844"/>
                  </a:lnTo>
                  <a:lnTo>
                    <a:pt x="3569208" y="585216"/>
                  </a:lnTo>
                  <a:lnTo>
                    <a:pt x="3593592" y="585216"/>
                  </a:lnTo>
                  <a:lnTo>
                    <a:pt x="3593592" y="560844"/>
                  </a:lnTo>
                  <a:close/>
                </a:path>
                <a:path w="5410200" h="612775">
                  <a:moveTo>
                    <a:pt x="3645408" y="560844"/>
                  </a:moveTo>
                  <a:lnTo>
                    <a:pt x="3617976" y="560844"/>
                  </a:lnTo>
                  <a:lnTo>
                    <a:pt x="3617976" y="585216"/>
                  </a:lnTo>
                  <a:lnTo>
                    <a:pt x="3645408" y="585216"/>
                  </a:lnTo>
                  <a:lnTo>
                    <a:pt x="3645408" y="560844"/>
                  </a:lnTo>
                  <a:close/>
                </a:path>
                <a:path w="5410200" h="612775">
                  <a:moveTo>
                    <a:pt x="3694176" y="560844"/>
                  </a:moveTo>
                  <a:lnTo>
                    <a:pt x="3669792" y="560844"/>
                  </a:lnTo>
                  <a:lnTo>
                    <a:pt x="3669792" y="585216"/>
                  </a:lnTo>
                  <a:lnTo>
                    <a:pt x="3694176" y="585216"/>
                  </a:lnTo>
                  <a:lnTo>
                    <a:pt x="3694176" y="560844"/>
                  </a:lnTo>
                  <a:close/>
                </a:path>
                <a:path w="5410200" h="612775">
                  <a:moveTo>
                    <a:pt x="3745992" y="560844"/>
                  </a:moveTo>
                  <a:lnTo>
                    <a:pt x="3721608" y="560844"/>
                  </a:lnTo>
                  <a:lnTo>
                    <a:pt x="3721608" y="585216"/>
                  </a:lnTo>
                  <a:lnTo>
                    <a:pt x="3745992" y="585216"/>
                  </a:lnTo>
                  <a:lnTo>
                    <a:pt x="3745992" y="560844"/>
                  </a:lnTo>
                  <a:close/>
                </a:path>
                <a:path w="5410200" h="612775">
                  <a:moveTo>
                    <a:pt x="3797808" y="560844"/>
                  </a:moveTo>
                  <a:lnTo>
                    <a:pt x="3770376" y="560844"/>
                  </a:lnTo>
                  <a:lnTo>
                    <a:pt x="3770376" y="585216"/>
                  </a:lnTo>
                  <a:lnTo>
                    <a:pt x="3797808" y="585216"/>
                  </a:lnTo>
                  <a:lnTo>
                    <a:pt x="3797808" y="560844"/>
                  </a:lnTo>
                  <a:close/>
                </a:path>
                <a:path w="5410200" h="612775">
                  <a:moveTo>
                    <a:pt x="3846576" y="560844"/>
                  </a:moveTo>
                  <a:lnTo>
                    <a:pt x="3822192" y="560844"/>
                  </a:lnTo>
                  <a:lnTo>
                    <a:pt x="3822192" y="585216"/>
                  </a:lnTo>
                  <a:lnTo>
                    <a:pt x="3846576" y="585216"/>
                  </a:lnTo>
                  <a:lnTo>
                    <a:pt x="3846576" y="560844"/>
                  </a:lnTo>
                  <a:close/>
                </a:path>
                <a:path w="5410200" h="612775">
                  <a:moveTo>
                    <a:pt x="3898392" y="560844"/>
                  </a:moveTo>
                  <a:lnTo>
                    <a:pt x="3874008" y="560844"/>
                  </a:lnTo>
                  <a:lnTo>
                    <a:pt x="3874008" y="585216"/>
                  </a:lnTo>
                  <a:lnTo>
                    <a:pt x="3898392" y="585216"/>
                  </a:lnTo>
                  <a:lnTo>
                    <a:pt x="3898392" y="560844"/>
                  </a:lnTo>
                  <a:close/>
                </a:path>
                <a:path w="5410200" h="612775">
                  <a:moveTo>
                    <a:pt x="3950208" y="560844"/>
                  </a:moveTo>
                  <a:lnTo>
                    <a:pt x="3922776" y="560844"/>
                  </a:lnTo>
                  <a:lnTo>
                    <a:pt x="3922776" y="585216"/>
                  </a:lnTo>
                  <a:lnTo>
                    <a:pt x="3950208" y="585216"/>
                  </a:lnTo>
                  <a:lnTo>
                    <a:pt x="3950208" y="560844"/>
                  </a:lnTo>
                  <a:close/>
                </a:path>
                <a:path w="5410200" h="612775">
                  <a:moveTo>
                    <a:pt x="3998976" y="560844"/>
                  </a:moveTo>
                  <a:lnTo>
                    <a:pt x="3974592" y="560844"/>
                  </a:lnTo>
                  <a:lnTo>
                    <a:pt x="3974592" y="585216"/>
                  </a:lnTo>
                  <a:lnTo>
                    <a:pt x="3998976" y="585216"/>
                  </a:lnTo>
                  <a:lnTo>
                    <a:pt x="3998976" y="560844"/>
                  </a:lnTo>
                  <a:close/>
                </a:path>
                <a:path w="5410200" h="612775">
                  <a:moveTo>
                    <a:pt x="4050792" y="560844"/>
                  </a:moveTo>
                  <a:lnTo>
                    <a:pt x="4026395" y="560844"/>
                  </a:lnTo>
                  <a:lnTo>
                    <a:pt x="4026395" y="585216"/>
                  </a:lnTo>
                  <a:lnTo>
                    <a:pt x="4050792" y="585216"/>
                  </a:lnTo>
                  <a:lnTo>
                    <a:pt x="4050792" y="560844"/>
                  </a:lnTo>
                  <a:close/>
                </a:path>
                <a:path w="5410200" h="612775">
                  <a:moveTo>
                    <a:pt x="4102595" y="560844"/>
                  </a:moveTo>
                  <a:lnTo>
                    <a:pt x="4075176" y="560844"/>
                  </a:lnTo>
                  <a:lnTo>
                    <a:pt x="4075176" y="585216"/>
                  </a:lnTo>
                  <a:lnTo>
                    <a:pt x="4102595" y="585216"/>
                  </a:lnTo>
                  <a:lnTo>
                    <a:pt x="4102595" y="560844"/>
                  </a:lnTo>
                  <a:close/>
                </a:path>
                <a:path w="5410200" h="612775">
                  <a:moveTo>
                    <a:pt x="4151376" y="560844"/>
                  </a:moveTo>
                  <a:lnTo>
                    <a:pt x="4126992" y="560844"/>
                  </a:lnTo>
                  <a:lnTo>
                    <a:pt x="4126992" y="585216"/>
                  </a:lnTo>
                  <a:lnTo>
                    <a:pt x="4151376" y="585216"/>
                  </a:lnTo>
                  <a:lnTo>
                    <a:pt x="4151376" y="560844"/>
                  </a:lnTo>
                  <a:close/>
                </a:path>
                <a:path w="5410200" h="612775">
                  <a:moveTo>
                    <a:pt x="4203192" y="560844"/>
                  </a:moveTo>
                  <a:lnTo>
                    <a:pt x="4178795" y="560844"/>
                  </a:lnTo>
                  <a:lnTo>
                    <a:pt x="4178795" y="585216"/>
                  </a:lnTo>
                  <a:lnTo>
                    <a:pt x="4203192" y="585216"/>
                  </a:lnTo>
                  <a:lnTo>
                    <a:pt x="4203192" y="560844"/>
                  </a:lnTo>
                  <a:close/>
                </a:path>
                <a:path w="5410200" h="612775">
                  <a:moveTo>
                    <a:pt x="4255008" y="560844"/>
                  </a:moveTo>
                  <a:lnTo>
                    <a:pt x="4227576" y="560844"/>
                  </a:lnTo>
                  <a:lnTo>
                    <a:pt x="4227576" y="585216"/>
                  </a:lnTo>
                  <a:lnTo>
                    <a:pt x="4255008" y="585216"/>
                  </a:lnTo>
                  <a:lnTo>
                    <a:pt x="4255008" y="560844"/>
                  </a:lnTo>
                  <a:close/>
                </a:path>
                <a:path w="5410200" h="612775">
                  <a:moveTo>
                    <a:pt x="4303776" y="560844"/>
                  </a:moveTo>
                  <a:lnTo>
                    <a:pt x="4279392" y="560844"/>
                  </a:lnTo>
                  <a:lnTo>
                    <a:pt x="4279392" y="585216"/>
                  </a:lnTo>
                  <a:lnTo>
                    <a:pt x="4303776" y="585216"/>
                  </a:lnTo>
                  <a:lnTo>
                    <a:pt x="4303776" y="560844"/>
                  </a:lnTo>
                  <a:close/>
                </a:path>
                <a:path w="5410200" h="612775">
                  <a:moveTo>
                    <a:pt x="4355592" y="560844"/>
                  </a:moveTo>
                  <a:lnTo>
                    <a:pt x="4331208" y="560844"/>
                  </a:lnTo>
                  <a:lnTo>
                    <a:pt x="4331208" y="585216"/>
                  </a:lnTo>
                  <a:lnTo>
                    <a:pt x="4355592" y="585216"/>
                  </a:lnTo>
                  <a:lnTo>
                    <a:pt x="4355592" y="560844"/>
                  </a:lnTo>
                  <a:close/>
                </a:path>
                <a:path w="5410200" h="612775">
                  <a:moveTo>
                    <a:pt x="4407408" y="560844"/>
                  </a:moveTo>
                  <a:lnTo>
                    <a:pt x="4379976" y="560844"/>
                  </a:lnTo>
                  <a:lnTo>
                    <a:pt x="4379976" y="585216"/>
                  </a:lnTo>
                  <a:lnTo>
                    <a:pt x="4407408" y="585216"/>
                  </a:lnTo>
                  <a:lnTo>
                    <a:pt x="4407408" y="560844"/>
                  </a:lnTo>
                  <a:close/>
                </a:path>
                <a:path w="5410200" h="612775">
                  <a:moveTo>
                    <a:pt x="4456176" y="560844"/>
                  </a:moveTo>
                  <a:lnTo>
                    <a:pt x="4431792" y="560844"/>
                  </a:lnTo>
                  <a:lnTo>
                    <a:pt x="4431792" y="585216"/>
                  </a:lnTo>
                  <a:lnTo>
                    <a:pt x="4456176" y="585216"/>
                  </a:lnTo>
                  <a:lnTo>
                    <a:pt x="4456176" y="560844"/>
                  </a:lnTo>
                  <a:close/>
                </a:path>
                <a:path w="5410200" h="612775">
                  <a:moveTo>
                    <a:pt x="4507992" y="560844"/>
                  </a:moveTo>
                  <a:lnTo>
                    <a:pt x="4483608" y="560844"/>
                  </a:lnTo>
                  <a:lnTo>
                    <a:pt x="4483608" y="585216"/>
                  </a:lnTo>
                  <a:lnTo>
                    <a:pt x="4507992" y="585216"/>
                  </a:lnTo>
                  <a:lnTo>
                    <a:pt x="4507992" y="560844"/>
                  </a:lnTo>
                  <a:close/>
                </a:path>
                <a:path w="5410200" h="612775">
                  <a:moveTo>
                    <a:pt x="4559808" y="560844"/>
                  </a:moveTo>
                  <a:lnTo>
                    <a:pt x="4532376" y="560844"/>
                  </a:lnTo>
                  <a:lnTo>
                    <a:pt x="4532376" y="585216"/>
                  </a:lnTo>
                  <a:lnTo>
                    <a:pt x="4559808" y="585216"/>
                  </a:lnTo>
                  <a:lnTo>
                    <a:pt x="4559808" y="560844"/>
                  </a:lnTo>
                  <a:close/>
                </a:path>
                <a:path w="5410200" h="612775">
                  <a:moveTo>
                    <a:pt x="4608576" y="560844"/>
                  </a:moveTo>
                  <a:lnTo>
                    <a:pt x="4584192" y="560844"/>
                  </a:lnTo>
                  <a:lnTo>
                    <a:pt x="4584192" y="585216"/>
                  </a:lnTo>
                  <a:lnTo>
                    <a:pt x="4608576" y="585216"/>
                  </a:lnTo>
                  <a:lnTo>
                    <a:pt x="4608576" y="560844"/>
                  </a:lnTo>
                  <a:close/>
                </a:path>
                <a:path w="5410200" h="612775">
                  <a:moveTo>
                    <a:pt x="4660392" y="560844"/>
                  </a:moveTo>
                  <a:lnTo>
                    <a:pt x="4636008" y="560844"/>
                  </a:lnTo>
                  <a:lnTo>
                    <a:pt x="4636008" y="585216"/>
                  </a:lnTo>
                  <a:lnTo>
                    <a:pt x="4660392" y="585216"/>
                  </a:lnTo>
                  <a:lnTo>
                    <a:pt x="4660392" y="560844"/>
                  </a:lnTo>
                  <a:close/>
                </a:path>
                <a:path w="5410200" h="612775">
                  <a:moveTo>
                    <a:pt x="4712208" y="560844"/>
                  </a:moveTo>
                  <a:lnTo>
                    <a:pt x="4684776" y="560844"/>
                  </a:lnTo>
                  <a:lnTo>
                    <a:pt x="4684776" y="585216"/>
                  </a:lnTo>
                  <a:lnTo>
                    <a:pt x="4712208" y="585216"/>
                  </a:lnTo>
                  <a:lnTo>
                    <a:pt x="4712208" y="560844"/>
                  </a:lnTo>
                  <a:close/>
                </a:path>
                <a:path w="5410200" h="612775">
                  <a:moveTo>
                    <a:pt x="4760976" y="560844"/>
                  </a:moveTo>
                  <a:lnTo>
                    <a:pt x="4736592" y="560844"/>
                  </a:lnTo>
                  <a:lnTo>
                    <a:pt x="4736592" y="585216"/>
                  </a:lnTo>
                  <a:lnTo>
                    <a:pt x="4760976" y="585216"/>
                  </a:lnTo>
                  <a:lnTo>
                    <a:pt x="4760976" y="560844"/>
                  </a:lnTo>
                  <a:close/>
                </a:path>
                <a:path w="5410200" h="612775">
                  <a:moveTo>
                    <a:pt x="4812792" y="560844"/>
                  </a:moveTo>
                  <a:lnTo>
                    <a:pt x="4788408" y="560844"/>
                  </a:lnTo>
                  <a:lnTo>
                    <a:pt x="4788408" y="585216"/>
                  </a:lnTo>
                  <a:lnTo>
                    <a:pt x="4812792" y="585216"/>
                  </a:lnTo>
                  <a:lnTo>
                    <a:pt x="4812792" y="560844"/>
                  </a:lnTo>
                  <a:close/>
                </a:path>
                <a:path w="5410200" h="612775">
                  <a:moveTo>
                    <a:pt x="4864608" y="560844"/>
                  </a:moveTo>
                  <a:lnTo>
                    <a:pt x="4837176" y="560844"/>
                  </a:lnTo>
                  <a:lnTo>
                    <a:pt x="4837176" y="585216"/>
                  </a:lnTo>
                  <a:lnTo>
                    <a:pt x="4864608" y="585216"/>
                  </a:lnTo>
                  <a:lnTo>
                    <a:pt x="4864608" y="560844"/>
                  </a:lnTo>
                  <a:close/>
                </a:path>
                <a:path w="5410200" h="612775">
                  <a:moveTo>
                    <a:pt x="4913376" y="560844"/>
                  </a:moveTo>
                  <a:lnTo>
                    <a:pt x="4888992" y="560844"/>
                  </a:lnTo>
                  <a:lnTo>
                    <a:pt x="4888992" y="585216"/>
                  </a:lnTo>
                  <a:lnTo>
                    <a:pt x="4913376" y="585216"/>
                  </a:lnTo>
                  <a:lnTo>
                    <a:pt x="4913376" y="560844"/>
                  </a:lnTo>
                  <a:close/>
                </a:path>
                <a:path w="5410200" h="612775">
                  <a:moveTo>
                    <a:pt x="4965192" y="560844"/>
                  </a:moveTo>
                  <a:lnTo>
                    <a:pt x="4940808" y="560844"/>
                  </a:lnTo>
                  <a:lnTo>
                    <a:pt x="4940808" y="585216"/>
                  </a:lnTo>
                  <a:lnTo>
                    <a:pt x="4965192" y="585216"/>
                  </a:lnTo>
                  <a:lnTo>
                    <a:pt x="4965192" y="560844"/>
                  </a:lnTo>
                  <a:close/>
                </a:path>
                <a:path w="5410200" h="612775">
                  <a:moveTo>
                    <a:pt x="5017008" y="560844"/>
                  </a:moveTo>
                  <a:lnTo>
                    <a:pt x="4989576" y="560844"/>
                  </a:lnTo>
                  <a:lnTo>
                    <a:pt x="4989576" y="585216"/>
                  </a:lnTo>
                  <a:lnTo>
                    <a:pt x="5017008" y="585216"/>
                  </a:lnTo>
                  <a:lnTo>
                    <a:pt x="5017008" y="560844"/>
                  </a:lnTo>
                  <a:close/>
                </a:path>
                <a:path w="5410200" h="612775">
                  <a:moveTo>
                    <a:pt x="5065776" y="560844"/>
                  </a:moveTo>
                  <a:lnTo>
                    <a:pt x="5041392" y="560844"/>
                  </a:lnTo>
                  <a:lnTo>
                    <a:pt x="5041392" y="585216"/>
                  </a:lnTo>
                  <a:lnTo>
                    <a:pt x="5065776" y="585216"/>
                  </a:lnTo>
                  <a:lnTo>
                    <a:pt x="5065776" y="560844"/>
                  </a:lnTo>
                  <a:close/>
                </a:path>
                <a:path w="5410200" h="612775">
                  <a:moveTo>
                    <a:pt x="5117592" y="560844"/>
                  </a:moveTo>
                  <a:lnTo>
                    <a:pt x="5093208" y="560844"/>
                  </a:lnTo>
                  <a:lnTo>
                    <a:pt x="5093208" y="585216"/>
                  </a:lnTo>
                  <a:lnTo>
                    <a:pt x="5117592" y="585216"/>
                  </a:lnTo>
                  <a:lnTo>
                    <a:pt x="5117592" y="560844"/>
                  </a:lnTo>
                  <a:close/>
                </a:path>
                <a:path w="5410200" h="612775">
                  <a:moveTo>
                    <a:pt x="5169408" y="560844"/>
                  </a:moveTo>
                  <a:lnTo>
                    <a:pt x="5141976" y="560844"/>
                  </a:lnTo>
                  <a:lnTo>
                    <a:pt x="5141976" y="585216"/>
                  </a:lnTo>
                  <a:lnTo>
                    <a:pt x="5169408" y="585216"/>
                  </a:lnTo>
                  <a:lnTo>
                    <a:pt x="5169408" y="560844"/>
                  </a:lnTo>
                  <a:close/>
                </a:path>
                <a:path w="5410200" h="612775">
                  <a:moveTo>
                    <a:pt x="5218176" y="560844"/>
                  </a:moveTo>
                  <a:lnTo>
                    <a:pt x="5193792" y="560844"/>
                  </a:lnTo>
                  <a:lnTo>
                    <a:pt x="5193792" y="585216"/>
                  </a:lnTo>
                  <a:lnTo>
                    <a:pt x="5218176" y="585216"/>
                  </a:lnTo>
                  <a:lnTo>
                    <a:pt x="5218176" y="560844"/>
                  </a:lnTo>
                  <a:close/>
                </a:path>
                <a:path w="5410200" h="612775">
                  <a:moveTo>
                    <a:pt x="5269992" y="560844"/>
                  </a:moveTo>
                  <a:lnTo>
                    <a:pt x="5245608" y="560844"/>
                  </a:lnTo>
                  <a:lnTo>
                    <a:pt x="5245608" y="585216"/>
                  </a:lnTo>
                  <a:lnTo>
                    <a:pt x="5269992" y="585216"/>
                  </a:lnTo>
                  <a:lnTo>
                    <a:pt x="5269992" y="560844"/>
                  </a:lnTo>
                  <a:close/>
                </a:path>
                <a:path w="5410200" h="612775">
                  <a:moveTo>
                    <a:pt x="5321808" y="560844"/>
                  </a:moveTo>
                  <a:lnTo>
                    <a:pt x="5294376" y="560844"/>
                  </a:lnTo>
                  <a:lnTo>
                    <a:pt x="5294376" y="585216"/>
                  </a:lnTo>
                  <a:lnTo>
                    <a:pt x="5321808" y="585216"/>
                  </a:lnTo>
                  <a:lnTo>
                    <a:pt x="5321808" y="560844"/>
                  </a:lnTo>
                  <a:close/>
                </a:path>
                <a:path w="5410200" h="612775">
                  <a:moveTo>
                    <a:pt x="5410200" y="573024"/>
                  </a:moveTo>
                  <a:lnTo>
                    <a:pt x="5407545" y="560844"/>
                  </a:lnTo>
                  <a:lnTo>
                    <a:pt x="5406999" y="558317"/>
                  </a:lnTo>
                  <a:lnTo>
                    <a:pt x="5398376" y="546735"/>
                  </a:lnTo>
                  <a:lnTo>
                    <a:pt x="5385765" y="539165"/>
                  </a:lnTo>
                  <a:lnTo>
                    <a:pt x="5370576" y="536448"/>
                  </a:lnTo>
                  <a:lnTo>
                    <a:pt x="5357139" y="539165"/>
                  </a:lnTo>
                  <a:lnTo>
                    <a:pt x="5345430" y="546735"/>
                  </a:lnTo>
                  <a:lnTo>
                    <a:pt x="5337137" y="558317"/>
                  </a:lnTo>
                  <a:lnTo>
                    <a:pt x="5334000" y="573024"/>
                  </a:lnTo>
                  <a:lnTo>
                    <a:pt x="5337137" y="588225"/>
                  </a:lnTo>
                  <a:lnTo>
                    <a:pt x="5345430" y="600837"/>
                  </a:lnTo>
                  <a:lnTo>
                    <a:pt x="5357139" y="609460"/>
                  </a:lnTo>
                  <a:lnTo>
                    <a:pt x="5370576" y="612648"/>
                  </a:lnTo>
                  <a:lnTo>
                    <a:pt x="5385765" y="609460"/>
                  </a:lnTo>
                  <a:lnTo>
                    <a:pt x="5398376" y="600837"/>
                  </a:lnTo>
                  <a:lnTo>
                    <a:pt x="5406999" y="588225"/>
                  </a:lnTo>
                  <a:lnTo>
                    <a:pt x="5407634" y="585216"/>
                  </a:lnTo>
                  <a:lnTo>
                    <a:pt x="5410200" y="57302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22" name="object 22"/>
          <p:cNvGrpSpPr/>
          <p:nvPr/>
        </p:nvGrpSpPr>
        <p:grpSpPr>
          <a:xfrm>
            <a:off x="2435351" y="3828288"/>
            <a:ext cx="5453380" cy="668020"/>
            <a:chOff x="2435351" y="4818888"/>
            <a:chExt cx="5453380" cy="668020"/>
          </a:xfrm>
        </p:grpSpPr>
        <p:pic>
          <p:nvPicPr>
            <p:cNvPr id="23" name="object 2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438399" y="4821936"/>
              <a:ext cx="762000" cy="664463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2435351" y="4818888"/>
              <a:ext cx="765175" cy="661670"/>
            </a:xfrm>
            <a:custGeom>
              <a:avLst/>
              <a:gdLst/>
              <a:ahLst/>
              <a:cxnLst/>
              <a:rect l="l" t="t" r="r" b="b"/>
              <a:pathLst>
                <a:path w="765175" h="661670">
                  <a:moveTo>
                    <a:pt x="573024" y="0"/>
                  </a:moveTo>
                  <a:lnTo>
                    <a:pt x="192024" y="0"/>
                  </a:lnTo>
                  <a:lnTo>
                    <a:pt x="0" y="329184"/>
                  </a:lnTo>
                  <a:lnTo>
                    <a:pt x="192024" y="661416"/>
                  </a:lnTo>
                  <a:lnTo>
                    <a:pt x="573024" y="661416"/>
                  </a:lnTo>
                  <a:lnTo>
                    <a:pt x="576547" y="655319"/>
                  </a:lnTo>
                  <a:lnTo>
                    <a:pt x="198120" y="655319"/>
                  </a:lnTo>
                  <a:lnTo>
                    <a:pt x="192024" y="652272"/>
                  </a:lnTo>
                  <a:lnTo>
                    <a:pt x="196353" y="652272"/>
                  </a:lnTo>
                  <a:lnTo>
                    <a:pt x="10910" y="332231"/>
                  </a:lnTo>
                  <a:lnTo>
                    <a:pt x="9143" y="332231"/>
                  </a:lnTo>
                  <a:lnTo>
                    <a:pt x="9143" y="329184"/>
                  </a:lnTo>
                  <a:lnTo>
                    <a:pt x="10910" y="329184"/>
                  </a:lnTo>
                  <a:lnTo>
                    <a:pt x="196353" y="9143"/>
                  </a:lnTo>
                  <a:lnTo>
                    <a:pt x="192024" y="9143"/>
                  </a:lnTo>
                  <a:lnTo>
                    <a:pt x="198120" y="6095"/>
                  </a:lnTo>
                  <a:lnTo>
                    <a:pt x="576580" y="6095"/>
                  </a:lnTo>
                  <a:lnTo>
                    <a:pt x="573024" y="0"/>
                  </a:lnTo>
                  <a:close/>
                </a:path>
                <a:path w="765175" h="661670">
                  <a:moveTo>
                    <a:pt x="196353" y="652272"/>
                  </a:moveTo>
                  <a:lnTo>
                    <a:pt x="192024" y="652272"/>
                  </a:lnTo>
                  <a:lnTo>
                    <a:pt x="198120" y="655319"/>
                  </a:lnTo>
                  <a:lnTo>
                    <a:pt x="196353" y="652272"/>
                  </a:lnTo>
                  <a:close/>
                </a:path>
                <a:path w="765175" h="661670">
                  <a:moveTo>
                    <a:pt x="568694" y="652272"/>
                  </a:moveTo>
                  <a:lnTo>
                    <a:pt x="196353" y="652272"/>
                  </a:lnTo>
                  <a:lnTo>
                    <a:pt x="198120" y="655319"/>
                  </a:lnTo>
                  <a:lnTo>
                    <a:pt x="566928" y="655319"/>
                  </a:lnTo>
                  <a:lnTo>
                    <a:pt x="568694" y="652272"/>
                  </a:lnTo>
                  <a:close/>
                </a:path>
                <a:path w="765175" h="661670">
                  <a:moveTo>
                    <a:pt x="755020" y="330708"/>
                  </a:moveTo>
                  <a:lnTo>
                    <a:pt x="566928" y="655319"/>
                  </a:lnTo>
                  <a:lnTo>
                    <a:pt x="569976" y="652272"/>
                  </a:lnTo>
                  <a:lnTo>
                    <a:pt x="578309" y="652272"/>
                  </a:lnTo>
                  <a:lnTo>
                    <a:pt x="763286" y="332231"/>
                  </a:lnTo>
                  <a:lnTo>
                    <a:pt x="755904" y="332231"/>
                  </a:lnTo>
                  <a:lnTo>
                    <a:pt x="755020" y="330708"/>
                  </a:lnTo>
                  <a:close/>
                </a:path>
                <a:path w="765175" h="661670">
                  <a:moveTo>
                    <a:pt x="578309" y="652272"/>
                  </a:moveTo>
                  <a:lnTo>
                    <a:pt x="569976" y="652272"/>
                  </a:lnTo>
                  <a:lnTo>
                    <a:pt x="566928" y="655319"/>
                  </a:lnTo>
                  <a:lnTo>
                    <a:pt x="576547" y="655319"/>
                  </a:lnTo>
                  <a:lnTo>
                    <a:pt x="578309" y="652272"/>
                  </a:lnTo>
                  <a:close/>
                </a:path>
                <a:path w="765175" h="661670">
                  <a:moveTo>
                    <a:pt x="9143" y="329184"/>
                  </a:moveTo>
                  <a:lnTo>
                    <a:pt x="9143" y="332231"/>
                  </a:lnTo>
                  <a:lnTo>
                    <a:pt x="10027" y="330708"/>
                  </a:lnTo>
                  <a:lnTo>
                    <a:pt x="9143" y="329184"/>
                  </a:lnTo>
                  <a:close/>
                </a:path>
                <a:path w="765175" h="661670">
                  <a:moveTo>
                    <a:pt x="10027" y="330708"/>
                  </a:moveTo>
                  <a:lnTo>
                    <a:pt x="9143" y="332231"/>
                  </a:lnTo>
                  <a:lnTo>
                    <a:pt x="10910" y="332231"/>
                  </a:lnTo>
                  <a:lnTo>
                    <a:pt x="10027" y="330708"/>
                  </a:lnTo>
                  <a:close/>
                </a:path>
                <a:path w="765175" h="661670">
                  <a:moveTo>
                    <a:pt x="755904" y="329184"/>
                  </a:moveTo>
                  <a:lnTo>
                    <a:pt x="755020" y="330708"/>
                  </a:lnTo>
                  <a:lnTo>
                    <a:pt x="755904" y="332231"/>
                  </a:lnTo>
                  <a:lnTo>
                    <a:pt x="755904" y="329184"/>
                  </a:lnTo>
                  <a:close/>
                </a:path>
                <a:path w="765175" h="661670">
                  <a:moveTo>
                    <a:pt x="765048" y="329184"/>
                  </a:moveTo>
                  <a:lnTo>
                    <a:pt x="755904" y="329184"/>
                  </a:lnTo>
                  <a:lnTo>
                    <a:pt x="755904" y="332231"/>
                  </a:lnTo>
                  <a:lnTo>
                    <a:pt x="763286" y="332231"/>
                  </a:lnTo>
                  <a:lnTo>
                    <a:pt x="765048" y="329184"/>
                  </a:lnTo>
                  <a:close/>
                </a:path>
                <a:path w="765175" h="661670">
                  <a:moveTo>
                    <a:pt x="10910" y="329184"/>
                  </a:moveTo>
                  <a:lnTo>
                    <a:pt x="9143" y="329184"/>
                  </a:lnTo>
                  <a:lnTo>
                    <a:pt x="10027" y="330708"/>
                  </a:lnTo>
                  <a:lnTo>
                    <a:pt x="10910" y="329184"/>
                  </a:lnTo>
                  <a:close/>
                </a:path>
                <a:path w="765175" h="661670">
                  <a:moveTo>
                    <a:pt x="566928" y="6095"/>
                  </a:moveTo>
                  <a:lnTo>
                    <a:pt x="755020" y="330708"/>
                  </a:lnTo>
                  <a:lnTo>
                    <a:pt x="755904" y="329184"/>
                  </a:lnTo>
                  <a:lnTo>
                    <a:pt x="765048" y="329184"/>
                  </a:lnTo>
                  <a:lnTo>
                    <a:pt x="578357" y="9143"/>
                  </a:lnTo>
                  <a:lnTo>
                    <a:pt x="569976" y="9143"/>
                  </a:lnTo>
                  <a:lnTo>
                    <a:pt x="566928" y="6095"/>
                  </a:lnTo>
                  <a:close/>
                </a:path>
                <a:path w="765175" h="661670">
                  <a:moveTo>
                    <a:pt x="198120" y="6095"/>
                  </a:moveTo>
                  <a:lnTo>
                    <a:pt x="192024" y="9143"/>
                  </a:lnTo>
                  <a:lnTo>
                    <a:pt x="196353" y="9143"/>
                  </a:lnTo>
                  <a:lnTo>
                    <a:pt x="198120" y="6095"/>
                  </a:lnTo>
                  <a:close/>
                </a:path>
                <a:path w="765175" h="661670">
                  <a:moveTo>
                    <a:pt x="566928" y="6095"/>
                  </a:moveTo>
                  <a:lnTo>
                    <a:pt x="198120" y="6095"/>
                  </a:lnTo>
                  <a:lnTo>
                    <a:pt x="196353" y="9143"/>
                  </a:lnTo>
                  <a:lnTo>
                    <a:pt x="568694" y="9143"/>
                  </a:lnTo>
                  <a:lnTo>
                    <a:pt x="566928" y="6095"/>
                  </a:lnTo>
                  <a:close/>
                </a:path>
                <a:path w="765175" h="661670">
                  <a:moveTo>
                    <a:pt x="576580" y="6095"/>
                  </a:moveTo>
                  <a:lnTo>
                    <a:pt x="566928" y="6095"/>
                  </a:lnTo>
                  <a:lnTo>
                    <a:pt x="569976" y="9143"/>
                  </a:lnTo>
                  <a:lnTo>
                    <a:pt x="578357" y="9143"/>
                  </a:lnTo>
                  <a:lnTo>
                    <a:pt x="576580" y="6095"/>
                  </a:lnTo>
                  <a:close/>
                </a:path>
              </a:pathLst>
            </a:custGeom>
            <a:solidFill>
              <a:srgbClr val="BFBFB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484119" y="4861560"/>
              <a:ext cx="664463" cy="576071"/>
            </a:xfrm>
            <a:prstGeom prst="rect">
              <a:avLst/>
            </a:prstGeom>
          </p:spPr>
        </p:pic>
        <p:sp>
          <p:nvSpPr>
            <p:cNvPr id="26" name="object 26"/>
            <p:cNvSpPr/>
            <p:nvPr/>
          </p:nvSpPr>
          <p:spPr>
            <a:xfrm>
              <a:off x="2478024" y="4858511"/>
              <a:ext cx="5410200" cy="612775"/>
            </a:xfrm>
            <a:custGeom>
              <a:avLst/>
              <a:gdLst/>
              <a:ahLst/>
              <a:cxnLst/>
              <a:rect l="l" t="t" r="r" b="b"/>
              <a:pathLst>
                <a:path w="5410200" h="612775">
                  <a:moveTo>
                    <a:pt x="597408" y="560832"/>
                  </a:moveTo>
                  <a:lnTo>
                    <a:pt x="569976" y="560832"/>
                  </a:lnTo>
                  <a:lnTo>
                    <a:pt x="569976" y="585216"/>
                  </a:lnTo>
                  <a:lnTo>
                    <a:pt x="597408" y="585216"/>
                  </a:lnTo>
                  <a:lnTo>
                    <a:pt x="597408" y="560832"/>
                  </a:lnTo>
                  <a:close/>
                </a:path>
                <a:path w="5410200" h="612775">
                  <a:moveTo>
                    <a:pt x="646176" y="560832"/>
                  </a:moveTo>
                  <a:lnTo>
                    <a:pt x="621792" y="560832"/>
                  </a:lnTo>
                  <a:lnTo>
                    <a:pt x="621792" y="585216"/>
                  </a:lnTo>
                  <a:lnTo>
                    <a:pt x="646176" y="585216"/>
                  </a:lnTo>
                  <a:lnTo>
                    <a:pt x="646176" y="560832"/>
                  </a:lnTo>
                  <a:close/>
                </a:path>
                <a:path w="5410200" h="612775">
                  <a:moveTo>
                    <a:pt x="676656" y="289560"/>
                  </a:moveTo>
                  <a:lnTo>
                    <a:pt x="666610" y="272529"/>
                  </a:lnTo>
                  <a:lnTo>
                    <a:pt x="666610" y="291096"/>
                  </a:lnTo>
                  <a:lnTo>
                    <a:pt x="501650" y="573024"/>
                  </a:lnTo>
                  <a:lnTo>
                    <a:pt x="174993" y="573024"/>
                  </a:lnTo>
                  <a:lnTo>
                    <a:pt x="10922" y="292608"/>
                  </a:lnTo>
                  <a:lnTo>
                    <a:pt x="10033" y="291096"/>
                  </a:lnTo>
                  <a:lnTo>
                    <a:pt x="10922" y="289560"/>
                  </a:lnTo>
                  <a:lnTo>
                    <a:pt x="174993" y="9144"/>
                  </a:lnTo>
                  <a:lnTo>
                    <a:pt x="501650" y="9144"/>
                  </a:lnTo>
                  <a:lnTo>
                    <a:pt x="666610" y="291096"/>
                  </a:lnTo>
                  <a:lnTo>
                    <a:pt x="666610" y="272529"/>
                  </a:lnTo>
                  <a:lnTo>
                    <a:pt x="511352" y="9144"/>
                  </a:lnTo>
                  <a:lnTo>
                    <a:pt x="509549" y="6096"/>
                  </a:lnTo>
                  <a:lnTo>
                    <a:pt x="505968" y="0"/>
                  </a:lnTo>
                  <a:lnTo>
                    <a:pt x="170688" y="0"/>
                  </a:lnTo>
                  <a:lnTo>
                    <a:pt x="0" y="289560"/>
                  </a:lnTo>
                  <a:lnTo>
                    <a:pt x="170688" y="582168"/>
                  </a:lnTo>
                  <a:lnTo>
                    <a:pt x="505968" y="582168"/>
                  </a:lnTo>
                  <a:lnTo>
                    <a:pt x="509524" y="576072"/>
                  </a:lnTo>
                  <a:lnTo>
                    <a:pt x="511302" y="573024"/>
                  </a:lnTo>
                  <a:lnTo>
                    <a:pt x="674878" y="292608"/>
                  </a:lnTo>
                  <a:lnTo>
                    <a:pt x="676656" y="289560"/>
                  </a:lnTo>
                  <a:close/>
                </a:path>
                <a:path w="5410200" h="612775">
                  <a:moveTo>
                    <a:pt x="697992" y="560832"/>
                  </a:moveTo>
                  <a:lnTo>
                    <a:pt x="673608" y="560832"/>
                  </a:lnTo>
                  <a:lnTo>
                    <a:pt x="673608" y="585216"/>
                  </a:lnTo>
                  <a:lnTo>
                    <a:pt x="697992" y="585216"/>
                  </a:lnTo>
                  <a:lnTo>
                    <a:pt x="697992" y="560832"/>
                  </a:lnTo>
                  <a:close/>
                </a:path>
                <a:path w="5410200" h="612775">
                  <a:moveTo>
                    <a:pt x="749808" y="560832"/>
                  </a:moveTo>
                  <a:lnTo>
                    <a:pt x="722376" y="560832"/>
                  </a:lnTo>
                  <a:lnTo>
                    <a:pt x="722376" y="585216"/>
                  </a:lnTo>
                  <a:lnTo>
                    <a:pt x="749808" y="585216"/>
                  </a:lnTo>
                  <a:lnTo>
                    <a:pt x="749808" y="560832"/>
                  </a:lnTo>
                  <a:close/>
                </a:path>
                <a:path w="5410200" h="612775">
                  <a:moveTo>
                    <a:pt x="798576" y="560832"/>
                  </a:moveTo>
                  <a:lnTo>
                    <a:pt x="774179" y="560832"/>
                  </a:lnTo>
                  <a:lnTo>
                    <a:pt x="774179" y="585216"/>
                  </a:lnTo>
                  <a:lnTo>
                    <a:pt x="798576" y="585216"/>
                  </a:lnTo>
                  <a:lnTo>
                    <a:pt x="798576" y="560832"/>
                  </a:lnTo>
                  <a:close/>
                </a:path>
                <a:path w="5410200" h="612775">
                  <a:moveTo>
                    <a:pt x="850379" y="560832"/>
                  </a:moveTo>
                  <a:lnTo>
                    <a:pt x="826008" y="560832"/>
                  </a:lnTo>
                  <a:lnTo>
                    <a:pt x="826008" y="585216"/>
                  </a:lnTo>
                  <a:lnTo>
                    <a:pt x="850379" y="585216"/>
                  </a:lnTo>
                  <a:lnTo>
                    <a:pt x="850379" y="560832"/>
                  </a:lnTo>
                  <a:close/>
                </a:path>
                <a:path w="5410200" h="612775">
                  <a:moveTo>
                    <a:pt x="902208" y="560832"/>
                  </a:moveTo>
                  <a:lnTo>
                    <a:pt x="874776" y="560832"/>
                  </a:lnTo>
                  <a:lnTo>
                    <a:pt x="874776" y="585216"/>
                  </a:lnTo>
                  <a:lnTo>
                    <a:pt x="902208" y="585216"/>
                  </a:lnTo>
                  <a:lnTo>
                    <a:pt x="902208" y="560832"/>
                  </a:lnTo>
                  <a:close/>
                </a:path>
                <a:path w="5410200" h="612775">
                  <a:moveTo>
                    <a:pt x="950976" y="560832"/>
                  </a:moveTo>
                  <a:lnTo>
                    <a:pt x="926592" y="560832"/>
                  </a:lnTo>
                  <a:lnTo>
                    <a:pt x="926592" y="585216"/>
                  </a:lnTo>
                  <a:lnTo>
                    <a:pt x="950976" y="585216"/>
                  </a:lnTo>
                  <a:lnTo>
                    <a:pt x="950976" y="560832"/>
                  </a:lnTo>
                  <a:close/>
                </a:path>
                <a:path w="5410200" h="612775">
                  <a:moveTo>
                    <a:pt x="1002792" y="560832"/>
                  </a:moveTo>
                  <a:lnTo>
                    <a:pt x="978408" y="560832"/>
                  </a:lnTo>
                  <a:lnTo>
                    <a:pt x="978408" y="585216"/>
                  </a:lnTo>
                  <a:lnTo>
                    <a:pt x="1002792" y="585216"/>
                  </a:lnTo>
                  <a:lnTo>
                    <a:pt x="1002792" y="560832"/>
                  </a:lnTo>
                  <a:close/>
                </a:path>
                <a:path w="5410200" h="612775">
                  <a:moveTo>
                    <a:pt x="1054608" y="560832"/>
                  </a:moveTo>
                  <a:lnTo>
                    <a:pt x="1027176" y="560832"/>
                  </a:lnTo>
                  <a:lnTo>
                    <a:pt x="1027176" y="585216"/>
                  </a:lnTo>
                  <a:lnTo>
                    <a:pt x="1054608" y="585216"/>
                  </a:lnTo>
                  <a:lnTo>
                    <a:pt x="1054608" y="560832"/>
                  </a:lnTo>
                  <a:close/>
                </a:path>
                <a:path w="5410200" h="612775">
                  <a:moveTo>
                    <a:pt x="1103376" y="560832"/>
                  </a:moveTo>
                  <a:lnTo>
                    <a:pt x="1078992" y="560832"/>
                  </a:lnTo>
                  <a:lnTo>
                    <a:pt x="1078992" y="585216"/>
                  </a:lnTo>
                  <a:lnTo>
                    <a:pt x="1103376" y="585216"/>
                  </a:lnTo>
                  <a:lnTo>
                    <a:pt x="1103376" y="560832"/>
                  </a:lnTo>
                  <a:close/>
                </a:path>
                <a:path w="5410200" h="612775">
                  <a:moveTo>
                    <a:pt x="1155192" y="560832"/>
                  </a:moveTo>
                  <a:lnTo>
                    <a:pt x="1130808" y="560832"/>
                  </a:lnTo>
                  <a:lnTo>
                    <a:pt x="1130808" y="585216"/>
                  </a:lnTo>
                  <a:lnTo>
                    <a:pt x="1155192" y="585216"/>
                  </a:lnTo>
                  <a:lnTo>
                    <a:pt x="1155192" y="560832"/>
                  </a:lnTo>
                  <a:close/>
                </a:path>
                <a:path w="5410200" h="612775">
                  <a:moveTo>
                    <a:pt x="1207008" y="560832"/>
                  </a:moveTo>
                  <a:lnTo>
                    <a:pt x="1179576" y="560832"/>
                  </a:lnTo>
                  <a:lnTo>
                    <a:pt x="1179576" y="585216"/>
                  </a:lnTo>
                  <a:lnTo>
                    <a:pt x="1207008" y="585216"/>
                  </a:lnTo>
                  <a:lnTo>
                    <a:pt x="1207008" y="560832"/>
                  </a:lnTo>
                  <a:close/>
                </a:path>
                <a:path w="5410200" h="612775">
                  <a:moveTo>
                    <a:pt x="1255776" y="560832"/>
                  </a:moveTo>
                  <a:lnTo>
                    <a:pt x="1231392" y="560832"/>
                  </a:lnTo>
                  <a:lnTo>
                    <a:pt x="1231392" y="585216"/>
                  </a:lnTo>
                  <a:lnTo>
                    <a:pt x="1255776" y="585216"/>
                  </a:lnTo>
                  <a:lnTo>
                    <a:pt x="1255776" y="560832"/>
                  </a:lnTo>
                  <a:close/>
                </a:path>
                <a:path w="5410200" h="612775">
                  <a:moveTo>
                    <a:pt x="1307592" y="560832"/>
                  </a:moveTo>
                  <a:lnTo>
                    <a:pt x="1283208" y="560832"/>
                  </a:lnTo>
                  <a:lnTo>
                    <a:pt x="1283208" y="585216"/>
                  </a:lnTo>
                  <a:lnTo>
                    <a:pt x="1307592" y="585216"/>
                  </a:lnTo>
                  <a:lnTo>
                    <a:pt x="1307592" y="560832"/>
                  </a:lnTo>
                  <a:close/>
                </a:path>
                <a:path w="5410200" h="612775">
                  <a:moveTo>
                    <a:pt x="1359408" y="560832"/>
                  </a:moveTo>
                  <a:lnTo>
                    <a:pt x="1331976" y="560832"/>
                  </a:lnTo>
                  <a:lnTo>
                    <a:pt x="1331976" y="585216"/>
                  </a:lnTo>
                  <a:lnTo>
                    <a:pt x="1359408" y="585216"/>
                  </a:lnTo>
                  <a:lnTo>
                    <a:pt x="1359408" y="560832"/>
                  </a:lnTo>
                  <a:close/>
                </a:path>
                <a:path w="5410200" h="612775">
                  <a:moveTo>
                    <a:pt x="1408176" y="560832"/>
                  </a:moveTo>
                  <a:lnTo>
                    <a:pt x="1383792" y="560832"/>
                  </a:lnTo>
                  <a:lnTo>
                    <a:pt x="1383792" y="585216"/>
                  </a:lnTo>
                  <a:lnTo>
                    <a:pt x="1408176" y="585216"/>
                  </a:lnTo>
                  <a:lnTo>
                    <a:pt x="1408176" y="560832"/>
                  </a:lnTo>
                  <a:close/>
                </a:path>
                <a:path w="5410200" h="612775">
                  <a:moveTo>
                    <a:pt x="1459992" y="560832"/>
                  </a:moveTo>
                  <a:lnTo>
                    <a:pt x="1435608" y="560832"/>
                  </a:lnTo>
                  <a:lnTo>
                    <a:pt x="1435608" y="585216"/>
                  </a:lnTo>
                  <a:lnTo>
                    <a:pt x="1459992" y="585216"/>
                  </a:lnTo>
                  <a:lnTo>
                    <a:pt x="1459992" y="560832"/>
                  </a:lnTo>
                  <a:close/>
                </a:path>
                <a:path w="5410200" h="612775">
                  <a:moveTo>
                    <a:pt x="1511808" y="560832"/>
                  </a:moveTo>
                  <a:lnTo>
                    <a:pt x="1484376" y="560832"/>
                  </a:lnTo>
                  <a:lnTo>
                    <a:pt x="1484376" y="585216"/>
                  </a:lnTo>
                  <a:lnTo>
                    <a:pt x="1511808" y="585216"/>
                  </a:lnTo>
                  <a:lnTo>
                    <a:pt x="1511808" y="560832"/>
                  </a:lnTo>
                  <a:close/>
                </a:path>
                <a:path w="5410200" h="612775">
                  <a:moveTo>
                    <a:pt x="1560576" y="560832"/>
                  </a:moveTo>
                  <a:lnTo>
                    <a:pt x="1536192" y="560832"/>
                  </a:lnTo>
                  <a:lnTo>
                    <a:pt x="1536192" y="585216"/>
                  </a:lnTo>
                  <a:lnTo>
                    <a:pt x="1560576" y="585216"/>
                  </a:lnTo>
                  <a:lnTo>
                    <a:pt x="1560576" y="560832"/>
                  </a:lnTo>
                  <a:close/>
                </a:path>
                <a:path w="5410200" h="612775">
                  <a:moveTo>
                    <a:pt x="1612392" y="560832"/>
                  </a:moveTo>
                  <a:lnTo>
                    <a:pt x="1588008" y="560832"/>
                  </a:lnTo>
                  <a:lnTo>
                    <a:pt x="1588008" y="585216"/>
                  </a:lnTo>
                  <a:lnTo>
                    <a:pt x="1612392" y="585216"/>
                  </a:lnTo>
                  <a:lnTo>
                    <a:pt x="1612392" y="560832"/>
                  </a:lnTo>
                  <a:close/>
                </a:path>
                <a:path w="5410200" h="612775">
                  <a:moveTo>
                    <a:pt x="1664208" y="560832"/>
                  </a:moveTo>
                  <a:lnTo>
                    <a:pt x="1636776" y="560832"/>
                  </a:lnTo>
                  <a:lnTo>
                    <a:pt x="1636776" y="585216"/>
                  </a:lnTo>
                  <a:lnTo>
                    <a:pt x="1664208" y="585216"/>
                  </a:lnTo>
                  <a:lnTo>
                    <a:pt x="1664208" y="560832"/>
                  </a:lnTo>
                  <a:close/>
                </a:path>
                <a:path w="5410200" h="612775">
                  <a:moveTo>
                    <a:pt x="1712976" y="560832"/>
                  </a:moveTo>
                  <a:lnTo>
                    <a:pt x="1688592" y="560832"/>
                  </a:lnTo>
                  <a:lnTo>
                    <a:pt x="1688592" y="585216"/>
                  </a:lnTo>
                  <a:lnTo>
                    <a:pt x="1712976" y="585216"/>
                  </a:lnTo>
                  <a:lnTo>
                    <a:pt x="1712976" y="560832"/>
                  </a:lnTo>
                  <a:close/>
                </a:path>
                <a:path w="5410200" h="612775">
                  <a:moveTo>
                    <a:pt x="1764792" y="560832"/>
                  </a:moveTo>
                  <a:lnTo>
                    <a:pt x="1740408" y="560832"/>
                  </a:lnTo>
                  <a:lnTo>
                    <a:pt x="1740408" y="585216"/>
                  </a:lnTo>
                  <a:lnTo>
                    <a:pt x="1764792" y="585216"/>
                  </a:lnTo>
                  <a:lnTo>
                    <a:pt x="1764792" y="560832"/>
                  </a:lnTo>
                  <a:close/>
                </a:path>
                <a:path w="5410200" h="612775">
                  <a:moveTo>
                    <a:pt x="1816608" y="560832"/>
                  </a:moveTo>
                  <a:lnTo>
                    <a:pt x="1789176" y="560832"/>
                  </a:lnTo>
                  <a:lnTo>
                    <a:pt x="1789176" y="585216"/>
                  </a:lnTo>
                  <a:lnTo>
                    <a:pt x="1816608" y="585216"/>
                  </a:lnTo>
                  <a:lnTo>
                    <a:pt x="1816608" y="560832"/>
                  </a:lnTo>
                  <a:close/>
                </a:path>
                <a:path w="5410200" h="612775">
                  <a:moveTo>
                    <a:pt x="1865376" y="560832"/>
                  </a:moveTo>
                  <a:lnTo>
                    <a:pt x="1840992" y="560832"/>
                  </a:lnTo>
                  <a:lnTo>
                    <a:pt x="1840992" y="585216"/>
                  </a:lnTo>
                  <a:lnTo>
                    <a:pt x="1865376" y="585216"/>
                  </a:lnTo>
                  <a:lnTo>
                    <a:pt x="1865376" y="560832"/>
                  </a:lnTo>
                  <a:close/>
                </a:path>
                <a:path w="5410200" h="612775">
                  <a:moveTo>
                    <a:pt x="1917192" y="560832"/>
                  </a:moveTo>
                  <a:lnTo>
                    <a:pt x="1892808" y="560832"/>
                  </a:lnTo>
                  <a:lnTo>
                    <a:pt x="1892808" y="585216"/>
                  </a:lnTo>
                  <a:lnTo>
                    <a:pt x="1917192" y="585216"/>
                  </a:lnTo>
                  <a:lnTo>
                    <a:pt x="1917192" y="560832"/>
                  </a:lnTo>
                  <a:close/>
                </a:path>
                <a:path w="5410200" h="612775">
                  <a:moveTo>
                    <a:pt x="1969008" y="560832"/>
                  </a:moveTo>
                  <a:lnTo>
                    <a:pt x="1941576" y="560832"/>
                  </a:lnTo>
                  <a:lnTo>
                    <a:pt x="1941576" y="585216"/>
                  </a:lnTo>
                  <a:lnTo>
                    <a:pt x="1969008" y="585216"/>
                  </a:lnTo>
                  <a:lnTo>
                    <a:pt x="1969008" y="560832"/>
                  </a:lnTo>
                  <a:close/>
                </a:path>
                <a:path w="5410200" h="612775">
                  <a:moveTo>
                    <a:pt x="2017776" y="560832"/>
                  </a:moveTo>
                  <a:lnTo>
                    <a:pt x="1993392" y="560832"/>
                  </a:lnTo>
                  <a:lnTo>
                    <a:pt x="1993392" y="585216"/>
                  </a:lnTo>
                  <a:lnTo>
                    <a:pt x="2017776" y="585216"/>
                  </a:lnTo>
                  <a:lnTo>
                    <a:pt x="2017776" y="560832"/>
                  </a:lnTo>
                  <a:close/>
                </a:path>
                <a:path w="5410200" h="612775">
                  <a:moveTo>
                    <a:pt x="2069592" y="560832"/>
                  </a:moveTo>
                  <a:lnTo>
                    <a:pt x="2045208" y="560832"/>
                  </a:lnTo>
                  <a:lnTo>
                    <a:pt x="2045208" y="585216"/>
                  </a:lnTo>
                  <a:lnTo>
                    <a:pt x="2069592" y="585216"/>
                  </a:lnTo>
                  <a:lnTo>
                    <a:pt x="2069592" y="560832"/>
                  </a:lnTo>
                  <a:close/>
                </a:path>
                <a:path w="5410200" h="612775">
                  <a:moveTo>
                    <a:pt x="2121408" y="560832"/>
                  </a:moveTo>
                  <a:lnTo>
                    <a:pt x="2093976" y="560832"/>
                  </a:lnTo>
                  <a:lnTo>
                    <a:pt x="2093976" y="585216"/>
                  </a:lnTo>
                  <a:lnTo>
                    <a:pt x="2121408" y="585216"/>
                  </a:lnTo>
                  <a:lnTo>
                    <a:pt x="2121408" y="560832"/>
                  </a:lnTo>
                  <a:close/>
                </a:path>
                <a:path w="5410200" h="612775">
                  <a:moveTo>
                    <a:pt x="2170176" y="560832"/>
                  </a:moveTo>
                  <a:lnTo>
                    <a:pt x="2145792" y="560832"/>
                  </a:lnTo>
                  <a:lnTo>
                    <a:pt x="2145792" y="585216"/>
                  </a:lnTo>
                  <a:lnTo>
                    <a:pt x="2170176" y="585216"/>
                  </a:lnTo>
                  <a:lnTo>
                    <a:pt x="2170176" y="560832"/>
                  </a:lnTo>
                  <a:close/>
                </a:path>
                <a:path w="5410200" h="612775">
                  <a:moveTo>
                    <a:pt x="2221992" y="560832"/>
                  </a:moveTo>
                  <a:lnTo>
                    <a:pt x="2197608" y="560832"/>
                  </a:lnTo>
                  <a:lnTo>
                    <a:pt x="2197608" y="585216"/>
                  </a:lnTo>
                  <a:lnTo>
                    <a:pt x="2221992" y="585216"/>
                  </a:lnTo>
                  <a:lnTo>
                    <a:pt x="2221992" y="560832"/>
                  </a:lnTo>
                  <a:close/>
                </a:path>
                <a:path w="5410200" h="612775">
                  <a:moveTo>
                    <a:pt x="2273808" y="560832"/>
                  </a:moveTo>
                  <a:lnTo>
                    <a:pt x="2246376" y="560832"/>
                  </a:lnTo>
                  <a:lnTo>
                    <a:pt x="2246376" y="585216"/>
                  </a:lnTo>
                  <a:lnTo>
                    <a:pt x="2273808" y="585216"/>
                  </a:lnTo>
                  <a:lnTo>
                    <a:pt x="2273808" y="560832"/>
                  </a:lnTo>
                  <a:close/>
                </a:path>
                <a:path w="5410200" h="612775">
                  <a:moveTo>
                    <a:pt x="2322576" y="560832"/>
                  </a:moveTo>
                  <a:lnTo>
                    <a:pt x="2298192" y="560832"/>
                  </a:lnTo>
                  <a:lnTo>
                    <a:pt x="2298192" y="585216"/>
                  </a:lnTo>
                  <a:lnTo>
                    <a:pt x="2322576" y="585216"/>
                  </a:lnTo>
                  <a:lnTo>
                    <a:pt x="2322576" y="560832"/>
                  </a:lnTo>
                  <a:close/>
                </a:path>
                <a:path w="5410200" h="612775">
                  <a:moveTo>
                    <a:pt x="2374392" y="560832"/>
                  </a:moveTo>
                  <a:lnTo>
                    <a:pt x="2350008" y="560832"/>
                  </a:lnTo>
                  <a:lnTo>
                    <a:pt x="2350008" y="585216"/>
                  </a:lnTo>
                  <a:lnTo>
                    <a:pt x="2374392" y="585216"/>
                  </a:lnTo>
                  <a:lnTo>
                    <a:pt x="2374392" y="560832"/>
                  </a:lnTo>
                  <a:close/>
                </a:path>
                <a:path w="5410200" h="612775">
                  <a:moveTo>
                    <a:pt x="2426208" y="560832"/>
                  </a:moveTo>
                  <a:lnTo>
                    <a:pt x="2398776" y="560832"/>
                  </a:lnTo>
                  <a:lnTo>
                    <a:pt x="2398776" y="585216"/>
                  </a:lnTo>
                  <a:lnTo>
                    <a:pt x="2426208" y="585216"/>
                  </a:lnTo>
                  <a:lnTo>
                    <a:pt x="2426208" y="560832"/>
                  </a:lnTo>
                  <a:close/>
                </a:path>
                <a:path w="5410200" h="612775">
                  <a:moveTo>
                    <a:pt x="2474976" y="560832"/>
                  </a:moveTo>
                  <a:lnTo>
                    <a:pt x="2450592" y="560832"/>
                  </a:lnTo>
                  <a:lnTo>
                    <a:pt x="2450592" y="585216"/>
                  </a:lnTo>
                  <a:lnTo>
                    <a:pt x="2474976" y="585216"/>
                  </a:lnTo>
                  <a:lnTo>
                    <a:pt x="2474976" y="560832"/>
                  </a:lnTo>
                  <a:close/>
                </a:path>
                <a:path w="5410200" h="612775">
                  <a:moveTo>
                    <a:pt x="2526792" y="560832"/>
                  </a:moveTo>
                  <a:lnTo>
                    <a:pt x="2502408" y="560832"/>
                  </a:lnTo>
                  <a:lnTo>
                    <a:pt x="2502408" y="585216"/>
                  </a:lnTo>
                  <a:lnTo>
                    <a:pt x="2526792" y="585216"/>
                  </a:lnTo>
                  <a:lnTo>
                    <a:pt x="2526792" y="560832"/>
                  </a:lnTo>
                  <a:close/>
                </a:path>
                <a:path w="5410200" h="612775">
                  <a:moveTo>
                    <a:pt x="2578608" y="560832"/>
                  </a:moveTo>
                  <a:lnTo>
                    <a:pt x="2551176" y="560832"/>
                  </a:lnTo>
                  <a:lnTo>
                    <a:pt x="2551176" y="585216"/>
                  </a:lnTo>
                  <a:lnTo>
                    <a:pt x="2578608" y="585216"/>
                  </a:lnTo>
                  <a:lnTo>
                    <a:pt x="2578608" y="560832"/>
                  </a:lnTo>
                  <a:close/>
                </a:path>
                <a:path w="5410200" h="612775">
                  <a:moveTo>
                    <a:pt x="2627376" y="560832"/>
                  </a:moveTo>
                  <a:lnTo>
                    <a:pt x="2602992" y="560832"/>
                  </a:lnTo>
                  <a:lnTo>
                    <a:pt x="2602992" y="585216"/>
                  </a:lnTo>
                  <a:lnTo>
                    <a:pt x="2627376" y="585216"/>
                  </a:lnTo>
                  <a:lnTo>
                    <a:pt x="2627376" y="560832"/>
                  </a:lnTo>
                  <a:close/>
                </a:path>
                <a:path w="5410200" h="612775">
                  <a:moveTo>
                    <a:pt x="2679192" y="560832"/>
                  </a:moveTo>
                  <a:lnTo>
                    <a:pt x="2654808" y="560832"/>
                  </a:lnTo>
                  <a:lnTo>
                    <a:pt x="2654808" y="585216"/>
                  </a:lnTo>
                  <a:lnTo>
                    <a:pt x="2679192" y="585216"/>
                  </a:lnTo>
                  <a:lnTo>
                    <a:pt x="2679192" y="560832"/>
                  </a:lnTo>
                  <a:close/>
                </a:path>
                <a:path w="5410200" h="612775">
                  <a:moveTo>
                    <a:pt x="2731008" y="560832"/>
                  </a:moveTo>
                  <a:lnTo>
                    <a:pt x="2703576" y="560832"/>
                  </a:lnTo>
                  <a:lnTo>
                    <a:pt x="2703576" y="585216"/>
                  </a:lnTo>
                  <a:lnTo>
                    <a:pt x="2731008" y="585216"/>
                  </a:lnTo>
                  <a:lnTo>
                    <a:pt x="2731008" y="560832"/>
                  </a:lnTo>
                  <a:close/>
                </a:path>
                <a:path w="5410200" h="612775">
                  <a:moveTo>
                    <a:pt x="2779776" y="560832"/>
                  </a:moveTo>
                  <a:lnTo>
                    <a:pt x="2755392" y="560832"/>
                  </a:lnTo>
                  <a:lnTo>
                    <a:pt x="2755392" y="585216"/>
                  </a:lnTo>
                  <a:lnTo>
                    <a:pt x="2779776" y="585216"/>
                  </a:lnTo>
                  <a:lnTo>
                    <a:pt x="2779776" y="560832"/>
                  </a:lnTo>
                  <a:close/>
                </a:path>
                <a:path w="5410200" h="612775">
                  <a:moveTo>
                    <a:pt x="2831592" y="560832"/>
                  </a:moveTo>
                  <a:lnTo>
                    <a:pt x="2807208" y="560832"/>
                  </a:lnTo>
                  <a:lnTo>
                    <a:pt x="2807208" y="585216"/>
                  </a:lnTo>
                  <a:lnTo>
                    <a:pt x="2831592" y="585216"/>
                  </a:lnTo>
                  <a:lnTo>
                    <a:pt x="2831592" y="560832"/>
                  </a:lnTo>
                  <a:close/>
                </a:path>
                <a:path w="5410200" h="612775">
                  <a:moveTo>
                    <a:pt x="2883408" y="560832"/>
                  </a:moveTo>
                  <a:lnTo>
                    <a:pt x="2855976" y="560832"/>
                  </a:lnTo>
                  <a:lnTo>
                    <a:pt x="2855976" y="585216"/>
                  </a:lnTo>
                  <a:lnTo>
                    <a:pt x="2883408" y="585216"/>
                  </a:lnTo>
                  <a:lnTo>
                    <a:pt x="2883408" y="560832"/>
                  </a:lnTo>
                  <a:close/>
                </a:path>
                <a:path w="5410200" h="612775">
                  <a:moveTo>
                    <a:pt x="2932176" y="560832"/>
                  </a:moveTo>
                  <a:lnTo>
                    <a:pt x="2907792" y="560832"/>
                  </a:lnTo>
                  <a:lnTo>
                    <a:pt x="2907792" y="585216"/>
                  </a:lnTo>
                  <a:lnTo>
                    <a:pt x="2932176" y="585216"/>
                  </a:lnTo>
                  <a:lnTo>
                    <a:pt x="2932176" y="560832"/>
                  </a:lnTo>
                  <a:close/>
                </a:path>
                <a:path w="5410200" h="612775">
                  <a:moveTo>
                    <a:pt x="2983992" y="560832"/>
                  </a:moveTo>
                  <a:lnTo>
                    <a:pt x="2959608" y="560832"/>
                  </a:lnTo>
                  <a:lnTo>
                    <a:pt x="2959608" y="585216"/>
                  </a:lnTo>
                  <a:lnTo>
                    <a:pt x="2983992" y="585216"/>
                  </a:lnTo>
                  <a:lnTo>
                    <a:pt x="2983992" y="560832"/>
                  </a:lnTo>
                  <a:close/>
                </a:path>
                <a:path w="5410200" h="612775">
                  <a:moveTo>
                    <a:pt x="3035808" y="560832"/>
                  </a:moveTo>
                  <a:lnTo>
                    <a:pt x="3008376" y="560832"/>
                  </a:lnTo>
                  <a:lnTo>
                    <a:pt x="3008376" y="585216"/>
                  </a:lnTo>
                  <a:lnTo>
                    <a:pt x="3035808" y="585216"/>
                  </a:lnTo>
                  <a:lnTo>
                    <a:pt x="3035808" y="560832"/>
                  </a:lnTo>
                  <a:close/>
                </a:path>
                <a:path w="5410200" h="612775">
                  <a:moveTo>
                    <a:pt x="3084576" y="560832"/>
                  </a:moveTo>
                  <a:lnTo>
                    <a:pt x="3060192" y="560832"/>
                  </a:lnTo>
                  <a:lnTo>
                    <a:pt x="3060192" y="585216"/>
                  </a:lnTo>
                  <a:lnTo>
                    <a:pt x="3084576" y="585216"/>
                  </a:lnTo>
                  <a:lnTo>
                    <a:pt x="3084576" y="560832"/>
                  </a:lnTo>
                  <a:close/>
                </a:path>
                <a:path w="5410200" h="612775">
                  <a:moveTo>
                    <a:pt x="3136392" y="560832"/>
                  </a:moveTo>
                  <a:lnTo>
                    <a:pt x="3112008" y="560832"/>
                  </a:lnTo>
                  <a:lnTo>
                    <a:pt x="3112008" y="585216"/>
                  </a:lnTo>
                  <a:lnTo>
                    <a:pt x="3136392" y="585216"/>
                  </a:lnTo>
                  <a:lnTo>
                    <a:pt x="3136392" y="560832"/>
                  </a:lnTo>
                  <a:close/>
                </a:path>
                <a:path w="5410200" h="612775">
                  <a:moveTo>
                    <a:pt x="3188208" y="560832"/>
                  </a:moveTo>
                  <a:lnTo>
                    <a:pt x="3160776" y="560832"/>
                  </a:lnTo>
                  <a:lnTo>
                    <a:pt x="3160776" y="585216"/>
                  </a:lnTo>
                  <a:lnTo>
                    <a:pt x="3188208" y="585216"/>
                  </a:lnTo>
                  <a:lnTo>
                    <a:pt x="3188208" y="560832"/>
                  </a:lnTo>
                  <a:close/>
                </a:path>
                <a:path w="5410200" h="612775">
                  <a:moveTo>
                    <a:pt x="3236976" y="560832"/>
                  </a:moveTo>
                  <a:lnTo>
                    <a:pt x="3212592" y="560832"/>
                  </a:lnTo>
                  <a:lnTo>
                    <a:pt x="3212592" y="585216"/>
                  </a:lnTo>
                  <a:lnTo>
                    <a:pt x="3236976" y="585216"/>
                  </a:lnTo>
                  <a:lnTo>
                    <a:pt x="3236976" y="560832"/>
                  </a:lnTo>
                  <a:close/>
                </a:path>
                <a:path w="5410200" h="612775">
                  <a:moveTo>
                    <a:pt x="3288792" y="560832"/>
                  </a:moveTo>
                  <a:lnTo>
                    <a:pt x="3264408" y="560832"/>
                  </a:lnTo>
                  <a:lnTo>
                    <a:pt x="3264408" y="585216"/>
                  </a:lnTo>
                  <a:lnTo>
                    <a:pt x="3288792" y="585216"/>
                  </a:lnTo>
                  <a:lnTo>
                    <a:pt x="3288792" y="560832"/>
                  </a:lnTo>
                  <a:close/>
                </a:path>
                <a:path w="5410200" h="612775">
                  <a:moveTo>
                    <a:pt x="3340608" y="560832"/>
                  </a:moveTo>
                  <a:lnTo>
                    <a:pt x="3313176" y="560832"/>
                  </a:lnTo>
                  <a:lnTo>
                    <a:pt x="3313176" y="585216"/>
                  </a:lnTo>
                  <a:lnTo>
                    <a:pt x="3340608" y="585216"/>
                  </a:lnTo>
                  <a:lnTo>
                    <a:pt x="3340608" y="560832"/>
                  </a:lnTo>
                  <a:close/>
                </a:path>
                <a:path w="5410200" h="612775">
                  <a:moveTo>
                    <a:pt x="3389376" y="560832"/>
                  </a:moveTo>
                  <a:lnTo>
                    <a:pt x="3364992" y="560832"/>
                  </a:lnTo>
                  <a:lnTo>
                    <a:pt x="3364992" y="585216"/>
                  </a:lnTo>
                  <a:lnTo>
                    <a:pt x="3389376" y="585216"/>
                  </a:lnTo>
                  <a:lnTo>
                    <a:pt x="3389376" y="560832"/>
                  </a:lnTo>
                  <a:close/>
                </a:path>
                <a:path w="5410200" h="612775">
                  <a:moveTo>
                    <a:pt x="3441192" y="560832"/>
                  </a:moveTo>
                  <a:lnTo>
                    <a:pt x="3416808" y="560832"/>
                  </a:lnTo>
                  <a:lnTo>
                    <a:pt x="3416808" y="585216"/>
                  </a:lnTo>
                  <a:lnTo>
                    <a:pt x="3441192" y="585216"/>
                  </a:lnTo>
                  <a:lnTo>
                    <a:pt x="3441192" y="560832"/>
                  </a:lnTo>
                  <a:close/>
                </a:path>
                <a:path w="5410200" h="612775">
                  <a:moveTo>
                    <a:pt x="3493008" y="560832"/>
                  </a:moveTo>
                  <a:lnTo>
                    <a:pt x="3465576" y="560832"/>
                  </a:lnTo>
                  <a:lnTo>
                    <a:pt x="3465576" y="585216"/>
                  </a:lnTo>
                  <a:lnTo>
                    <a:pt x="3493008" y="585216"/>
                  </a:lnTo>
                  <a:lnTo>
                    <a:pt x="3493008" y="560832"/>
                  </a:lnTo>
                  <a:close/>
                </a:path>
                <a:path w="5410200" h="612775">
                  <a:moveTo>
                    <a:pt x="3541776" y="560832"/>
                  </a:moveTo>
                  <a:lnTo>
                    <a:pt x="3517392" y="560832"/>
                  </a:lnTo>
                  <a:lnTo>
                    <a:pt x="3517392" y="585216"/>
                  </a:lnTo>
                  <a:lnTo>
                    <a:pt x="3541776" y="585216"/>
                  </a:lnTo>
                  <a:lnTo>
                    <a:pt x="3541776" y="560832"/>
                  </a:lnTo>
                  <a:close/>
                </a:path>
                <a:path w="5410200" h="612775">
                  <a:moveTo>
                    <a:pt x="3593592" y="560832"/>
                  </a:moveTo>
                  <a:lnTo>
                    <a:pt x="3569208" y="560832"/>
                  </a:lnTo>
                  <a:lnTo>
                    <a:pt x="3569208" y="585216"/>
                  </a:lnTo>
                  <a:lnTo>
                    <a:pt x="3593592" y="585216"/>
                  </a:lnTo>
                  <a:lnTo>
                    <a:pt x="3593592" y="560832"/>
                  </a:lnTo>
                  <a:close/>
                </a:path>
                <a:path w="5410200" h="612775">
                  <a:moveTo>
                    <a:pt x="3645408" y="560832"/>
                  </a:moveTo>
                  <a:lnTo>
                    <a:pt x="3617976" y="560832"/>
                  </a:lnTo>
                  <a:lnTo>
                    <a:pt x="3617976" y="585216"/>
                  </a:lnTo>
                  <a:lnTo>
                    <a:pt x="3645408" y="585216"/>
                  </a:lnTo>
                  <a:lnTo>
                    <a:pt x="3645408" y="560832"/>
                  </a:lnTo>
                  <a:close/>
                </a:path>
                <a:path w="5410200" h="612775">
                  <a:moveTo>
                    <a:pt x="3694176" y="560832"/>
                  </a:moveTo>
                  <a:lnTo>
                    <a:pt x="3669792" y="560832"/>
                  </a:lnTo>
                  <a:lnTo>
                    <a:pt x="3669792" y="585216"/>
                  </a:lnTo>
                  <a:lnTo>
                    <a:pt x="3694176" y="585216"/>
                  </a:lnTo>
                  <a:lnTo>
                    <a:pt x="3694176" y="560832"/>
                  </a:lnTo>
                  <a:close/>
                </a:path>
                <a:path w="5410200" h="612775">
                  <a:moveTo>
                    <a:pt x="3745992" y="560832"/>
                  </a:moveTo>
                  <a:lnTo>
                    <a:pt x="3721608" y="560832"/>
                  </a:lnTo>
                  <a:lnTo>
                    <a:pt x="3721608" y="585216"/>
                  </a:lnTo>
                  <a:lnTo>
                    <a:pt x="3745992" y="585216"/>
                  </a:lnTo>
                  <a:lnTo>
                    <a:pt x="3745992" y="560832"/>
                  </a:lnTo>
                  <a:close/>
                </a:path>
                <a:path w="5410200" h="612775">
                  <a:moveTo>
                    <a:pt x="3797808" y="560832"/>
                  </a:moveTo>
                  <a:lnTo>
                    <a:pt x="3770376" y="560832"/>
                  </a:lnTo>
                  <a:lnTo>
                    <a:pt x="3770376" y="585216"/>
                  </a:lnTo>
                  <a:lnTo>
                    <a:pt x="3797808" y="585216"/>
                  </a:lnTo>
                  <a:lnTo>
                    <a:pt x="3797808" y="560832"/>
                  </a:lnTo>
                  <a:close/>
                </a:path>
                <a:path w="5410200" h="612775">
                  <a:moveTo>
                    <a:pt x="3846576" y="560832"/>
                  </a:moveTo>
                  <a:lnTo>
                    <a:pt x="3822192" y="560832"/>
                  </a:lnTo>
                  <a:lnTo>
                    <a:pt x="3822192" y="585216"/>
                  </a:lnTo>
                  <a:lnTo>
                    <a:pt x="3846576" y="585216"/>
                  </a:lnTo>
                  <a:lnTo>
                    <a:pt x="3846576" y="560832"/>
                  </a:lnTo>
                  <a:close/>
                </a:path>
                <a:path w="5410200" h="612775">
                  <a:moveTo>
                    <a:pt x="3898392" y="560832"/>
                  </a:moveTo>
                  <a:lnTo>
                    <a:pt x="3874008" y="560832"/>
                  </a:lnTo>
                  <a:lnTo>
                    <a:pt x="3874008" y="585216"/>
                  </a:lnTo>
                  <a:lnTo>
                    <a:pt x="3898392" y="585216"/>
                  </a:lnTo>
                  <a:lnTo>
                    <a:pt x="3898392" y="560832"/>
                  </a:lnTo>
                  <a:close/>
                </a:path>
                <a:path w="5410200" h="612775">
                  <a:moveTo>
                    <a:pt x="3950208" y="560832"/>
                  </a:moveTo>
                  <a:lnTo>
                    <a:pt x="3922776" y="560832"/>
                  </a:lnTo>
                  <a:lnTo>
                    <a:pt x="3922776" y="585216"/>
                  </a:lnTo>
                  <a:lnTo>
                    <a:pt x="3950208" y="585216"/>
                  </a:lnTo>
                  <a:lnTo>
                    <a:pt x="3950208" y="560832"/>
                  </a:lnTo>
                  <a:close/>
                </a:path>
                <a:path w="5410200" h="612775">
                  <a:moveTo>
                    <a:pt x="3998976" y="560832"/>
                  </a:moveTo>
                  <a:lnTo>
                    <a:pt x="3974592" y="560832"/>
                  </a:lnTo>
                  <a:lnTo>
                    <a:pt x="3974592" y="585216"/>
                  </a:lnTo>
                  <a:lnTo>
                    <a:pt x="3998976" y="585216"/>
                  </a:lnTo>
                  <a:lnTo>
                    <a:pt x="3998976" y="560832"/>
                  </a:lnTo>
                  <a:close/>
                </a:path>
                <a:path w="5410200" h="612775">
                  <a:moveTo>
                    <a:pt x="4050792" y="560832"/>
                  </a:moveTo>
                  <a:lnTo>
                    <a:pt x="4026395" y="560832"/>
                  </a:lnTo>
                  <a:lnTo>
                    <a:pt x="4026395" y="585216"/>
                  </a:lnTo>
                  <a:lnTo>
                    <a:pt x="4050792" y="585216"/>
                  </a:lnTo>
                  <a:lnTo>
                    <a:pt x="4050792" y="560832"/>
                  </a:lnTo>
                  <a:close/>
                </a:path>
                <a:path w="5410200" h="612775">
                  <a:moveTo>
                    <a:pt x="4102595" y="560832"/>
                  </a:moveTo>
                  <a:lnTo>
                    <a:pt x="4075176" y="560832"/>
                  </a:lnTo>
                  <a:lnTo>
                    <a:pt x="4075176" y="585216"/>
                  </a:lnTo>
                  <a:lnTo>
                    <a:pt x="4102595" y="585216"/>
                  </a:lnTo>
                  <a:lnTo>
                    <a:pt x="4102595" y="560832"/>
                  </a:lnTo>
                  <a:close/>
                </a:path>
                <a:path w="5410200" h="612775">
                  <a:moveTo>
                    <a:pt x="4151376" y="560832"/>
                  </a:moveTo>
                  <a:lnTo>
                    <a:pt x="4126992" y="560832"/>
                  </a:lnTo>
                  <a:lnTo>
                    <a:pt x="4126992" y="585216"/>
                  </a:lnTo>
                  <a:lnTo>
                    <a:pt x="4151376" y="585216"/>
                  </a:lnTo>
                  <a:lnTo>
                    <a:pt x="4151376" y="560832"/>
                  </a:lnTo>
                  <a:close/>
                </a:path>
                <a:path w="5410200" h="612775">
                  <a:moveTo>
                    <a:pt x="4203192" y="560832"/>
                  </a:moveTo>
                  <a:lnTo>
                    <a:pt x="4178795" y="560832"/>
                  </a:lnTo>
                  <a:lnTo>
                    <a:pt x="4178795" y="585216"/>
                  </a:lnTo>
                  <a:lnTo>
                    <a:pt x="4203192" y="585216"/>
                  </a:lnTo>
                  <a:lnTo>
                    <a:pt x="4203192" y="560832"/>
                  </a:lnTo>
                  <a:close/>
                </a:path>
                <a:path w="5410200" h="612775">
                  <a:moveTo>
                    <a:pt x="4255008" y="560832"/>
                  </a:moveTo>
                  <a:lnTo>
                    <a:pt x="4227576" y="560832"/>
                  </a:lnTo>
                  <a:lnTo>
                    <a:pt x="4227576" y="585216"/>
                  </a:lnTo>
                  <a:lnTo>
                    <a:pt x="4255008" y="585216"/>
                  </a:lnTo>
                  <a:lnTo>
                    <a:pt x="4255008" y="560832"/>
                  </a:lnTo>
                  <a:close/>
                </a:path>
                <a:path w="5410200" h="612775">
                  <a:moveTo>
                    <a:pt x="4303776" y="560832"/>
                  </a:moveTo>
                  <a:lnTo>
                    <a:pt x="4279392" y="560832"/>
                  </a:lnTo>
                  <a:lnTo>
                    <a:pt x="4279392" y="585216"/>
                  </a:lnTo>
                  <a:lnTo>
                    <a:pt x="4303776" y="585216"/>
                  </a:lnTo>
                  <a:lnTo>
                    <a:pt x="4303776" y="560832"/>
                  </a:lnTo>
                  <a:close/>
                </a:path>
                <a:path w="5410200" h="612775">
                  <a:moveTo>
                    <a:pt x="4355592" y="560832"/>
                  </a:moveTo>
                  <a:lnTo>
                    <a:pt x="4331208" y="560832"/>
                  </a:lnTo>
                  <a:lnTo>
                    <a:pt x="4331208" y="585216"/>
                  </a:lnTo>
                  <a:lnTo>
                    <a:pt x="4355592" y="585216"/>
                  </a:lnTo>
                  <a:lnTo>
                    <a:pt x="4355592" y="560832"/>
                  </a:lnTo>
                  <a:close/>
                </a:path>
                <a:path w="5410200" h="612775">
                  <a:moveTo>
                    <a:pt x="4407408" y="560832"/>
                  </a:moveTo>
                  <a:lnTo>
                    <a:pt x="4379976" y="560832"/>
                  </a:lnTo>
                  <a:lnTo>
                    <a:pt x="4379976" y="585216"/>
                  </a:lnTo>
                  <a:lnTo>
                    <a:pt x="4407408" y="585216"/>
                  </a:lnTo>
                  <a:lnTo>
                    <a:pt x="4407408" y="560832"/>
                  </a:lnTo>
                  <a:close/>
                </a:path>
                <a:path w="5410200" h="612775">
                  <a:moveTo>
                    <a:pt x="4456176" y="560832"/>
                  </a:moveTo>
                  <a:lnTo>
                    <a:pt x="4431792" y="560832"/>
                  </a:lnTo>
                  <a:lnTo>
                    <a:pt x="4431792" y="585216"/>
                  </a:lnTo>
                  <a:lnTo>
                    <a:pt x="4456176" y="585216"/>
                  </a:lnTo>
                  <a:lnTo>
                    <a:pt x="4456176" y="560832"/>
                  </a:lnTo>
                  <a:close/>
                </a:path>
                <a:path w="5410200" h="612775">
                  <a:moveTo>
                    <a:pt x="4507992" y="560832"/>
                  </a:moveTo>
                  <a:lnTo>
                    <a:pt x="4483608" y="560832"/>
                  </a:lnTo>
                  <a:lnTo>
                    <a:pt x="4483608" y="585216"/>
                  </a:lnTo>
                  <a:lnTo>
                    <a:pt x="4507992" y="585216"/>
                  </a:lnTo>
                  <a:lnTo>
                    <a:pt x="4507992" y="560832"/>
                  </a:lnTo>
                  <a:close/>
                </a:path>
                <a:path w="5410200" h="612775">
                  <a:moveTo>
                    <a:pt x="4559808" y="560832"/>
                  </a:moveTo>
                  <a:lnTo>
                    <a:pt x="4532376" y="560832"/>
                  </a:lnTo>
                  <a:lnTo>
                    <a:pt x="4532376" y="585216"/>
                  </a:lnTo>
                  <a:lnTo>
                    <a:pt x="4559808" y="585216"/>
                  </a:lnTo>
                  <a:lnTo>
                    <a:pt x="4559808" y="560832"/>
                  </a:lnTo>
                  <a:close/>
                </a:path>
                <a:path w="5410200" h="612775">
                  <a:moveTo>
                    <a:pt x="4608576" y="560832"/>
                  </a:moveTo>
                  <a:lnTo>
                    <a:pt x="4584192" y="560832"/>
                  </a:lnTo>
                  <a:lnTo>
                    <a:pt x="4584192" y="585216"/>
                  </a:lnTo>
                  <a:lnTo>
                    <a:pt x="4608576" y="585216"/>
                  </a:lnTo>
                  <a:lnTo>
                    <a:pt x="4608576" y="560832"/>
                  </a:lnTo>
                  <a:close/>
                </a:path>
                <a:path w="5410200" h="612775">
                  <a:moveTo>
                    <a:pt x="4660392" y="560832"/>
                  </a:moveTo>
                  <a:lnTo>
                    <a:pt x="4636008" y="560832"/>
                  </a:lnTo>
                  <a:lnTo>
                    <a:pt x="4636008" y="585216"/>
                  </a:lnTo>
                  <a:lnTo>
                    <a:pt x="4660392" y="585216"/>
                  </a:lnTo>
                  <a:lnTo>
                    <a:pt x="4660392" y="560832"/>
                  </a:lnTo>
                  <a:close/>
                </a:path>
                <a:path w="5410200" h="612775">
                  <a:moveTo>
                    <a:pt x="4712208" y="560832"/>
                  </a:moveTo>
                  <a:lnTo>
                    <a:pt x="4684776" y="560832"/>
                  </a:lnTo>
                  <a:lnTo>
                    <a:pt x="4684776" y="585216"/>
                  </a:lnTo>
                  <a:lnTo>
                    <a:pt x="4712208" y="585216"/>
                  </a:lnTo>
                  <a:lnTo>
                    <a:pt x="4712208" y="560832"/>
                  </a:lnTo>
                  <a:close/>
                </a:path>
                <a:path w="5410200" h="612775">
                  <a:moveTo>
                    <a:pt x="4760976" y="560832"/>
                  </a:moveTo>
                  <a:lnTo>
                    <a:pt x="4736592" y="560832"/>
                  </a:lnTo>
                  <a:lnTo>
                    <a:pt x="4736592" y="585216"/>
                  </a:lnTo>
                  <a:lnTo>
                    <a:pt x="4760976" y="585216"/>
                  </a:lnTo>
                  <a:lnTo>
                    <a:pt x="4760976" y="560832"/>
                  </a:lnTo>
                  <a:close/>
                </a:path>
                <a:path w="5410200" h="612775">
                  <a:moveTo>
                    <a:pt x="4812792" y="560832"/>
                  </a:moveTo>
                  <a:lnTo>
                    <a:pt x="4788408" y="560832"/>
                  </a:lnTo>
                  <a:lnTo>
                    <a:pt x="4788408" y="585216"/>
                  </a:lnTo>
                  <a:lnTo>
                    <a:pt x="4812792" y="585216"/>
                  </a:lnTo>
                  <a:lnTo>
                    <a:pt x="4812792" y="560832"/>
                  </a:lnTo>
                  <a:close/>
                </a:path>
                <a:path w="5410200" h="612775">
                  <a:moveTo>
                    <a:pt x="4864608" y="560832"/>
                  </a:moveTo>
                  <a:lnTo>
                    <a:pt x="4837176" y="560832"/>
                  </a:lnTo>
                  <a:lnTo>
                    <a:pt x="4837176" y="585216"/>
                  </a:lnTo>
                  <a:lnTo>
                    <a:pt x="4864608" y="585216"/>
                  </a:lnTo>
                  <a:lnTo>
                    <a:pt x="4864608" y="560832"/>
                  </a:lnTo>
                  <a:close/>
                </a:path>
                <a:path w="5410200" h="612775">
                  <a:moveTo>
                    <a:pt x="4913376" y="560832"/>
                  </a:moveTo>
                  <a:lnTo>
                    <a:pt x="4888992" y="560832"/>
                  </a:lnTo>
                  <a:lnTo>
                    <a:pt x="4888992" y="585216"/>
                  </a:lnTo>
                  <a:lnTo>
                    <a:pt x="4913376" y="585216"/>
                  </a:lnTo>
                  <a:lnTo>
                    <a:pt x="4913376" y="560832"/>
                  </a:lnTo>
                  <a:close/>
                </a:path>
                <a:path w="5410200" h="612775">
                  <a:moveTo>
                    <a:pt x="4965192" y="560832"/>
                  </a:moveTo>
                  <a:lnTo>
                    <a:pt x="4940808" y="560832"/>
                  </a:lnTo>
                  <a:lnTo>
                    <a:pt x="4940808" y="585216"/>
                  </a:lnTo>
                  <a:lnTo>
                    <a:pt x="4965192" y="585216"/>
                  </a:lnTo>
                  <a:lnTo>
                    <a:pt x="4965192" y="560832"/>
                  </a:lnTo>
                  <a:close/>
                </a:path>
                <a:path w="5410200" h="612775">
                  <a:moveTo>
                    <a:pt x="5017008" y="560832"/>
                  </a:moveTo>
                  <a:lnTo>
                    <a:pt x="4989576" y="560832"/>
                  </a:lnTo>
                  <a:lnTo>
                    <a:pt x="4989576" y="585216"/>
                  </a:lnTo>
                  <a:lnTo>
                    <a:pt x="5017008" y="585216"/>
                  </a:lnTo>
                  <a:lnTo>
                    <a:pt x="5017008" y="560832"/>
                  </a:lnTo>
                  <a:close/>
                </a:path>
                <a:path w="5410200" h="612775">
                  <a:moveTo>
                    <a:pt x="5065776" y="560832"/>
                  </a:moveTo>
                  <a:lnTo>
                    <a:pt x="5041392" y="560832"/>
                  </a:lnTo>
                  <a:lnTo>
                    <a:pt x="5041392" y="585216"/>
                  </a:lnTo>
                  <a:lnTo>
                    <a:pt x="5065776" y="585216"/>
                  </a:lnTo>
                  <a:lnTo>
                    <a:pt x="5065776" y="560832"/>
                  </a:lnTo>
                  <a:close/>
                </a:path>
                <a:path w="5410200" h="612775">
                  <a:moveTo>
                    <a:pt x="5117592" y="560832"/>
                  </a:moveTo>
                  <a:lnTo>
                    <a:pt x="5093208" y="560832"/>
                  </a:lnTo>
                  <a:lnTo>
                    <a:pt x="5093208" y="585216"/>
                  </a:lnTo>
                  <a:lnTo>
                    <a:pt x="5117592" y="585216"/>
                  </a:lnTo>
                  <a:lnTo>
                    <a:pt x="5117592" y="560832"/>
                  </a:lnTo>
                  <a:close/>
                </a:path>
                <a:path w="5410200" h="612775">
                  <a:moveTo>
                    <a:pt x="5169408" y="560832"/>
                  </a:moveTo>
                  <a:lnTo>
                    <a:pt x="5141976" y="560832"/>
                  </a:lnTo>
                  <a:lnTo>
                    <a:pt x="5141976" y="585216"/>
                  </a:lnTo>
                  <a:lnTo>
                    <a:pt x="5169408" y="585216"/>
                  </a:lnTo>
                  <a:lnTo>
                    <a:pt x="5169408" y="560832"/>
                  </a:lnTo>
                  <a:close/>
                </a:path>
                <a:path w="5410200" h="612775">
                  <a:moveTo>
                    <a:pt x="5218176" y="560832"/>
                  </a:moveTo>
                  <a:lnTo>
                    <a:pt x="5193792" y="560832"/>
                  </a:lnTo>
                  <a:lnTo>
                    <a:pt x="5193792" y="585216"/>
                  </a:lnTo>
                  <a:lnTo>
                    <a:pt x="5218176" y="585216"/>
                  </a:lnTo>
                  <a:lnTo>
                    <a:pt x="5218176" y="560832"/>
                  </a:lnTo>
                  <a:close/>
                </a:path>
                <a:path w="5410200" h="612775">
                  <a:moveTo>
                    <a:pt x="5269992" y="560832"/>
                  </a:moveTo>
                  <a:lnTo>
                    <a:pt x="5245608" y="560832"/>
                  </a:lnTo>
                  <a:lnTo>
                    <a:pt x="5245608" y="585216"/>
                  </a:lnTo>
                  <a:lnTo>
                    <a:pt x="5269992" y="585216"/>
                  </a:lnTo>
                  <a:lnTo>
                    <a:pt x="5269992" y="560832"/>
                  </a:lnTo>
                  <a:close/>
                </a:path>
                <a:path w="5410200" h="612775">
                  <a:moveTo>
                    <a:pt x="5321808" y="560832"/>
                  </a:moveTo>
                  <a:lnTo>
                    <a:pt x="5294376" y="560832"/>
                  </a:lnTo>
                  <a:lnTo>
                    <a:pt x="5294376" y="585216"/>
                  </a:lnTo>
                  <a:lnTo>
                    <a:pt x="5321808" y="585216"/>
                  </a:lnTo>
                  <a:lnTo>
                    <a:pt x="5321808" y="560832"/>
                  </a:lnTo>
                  <a:close/>
                </a:path>
                <a:path w="5410200" h="612775">
                  <a:moveTo>
                    <a:pt x="5410200" y="573024"/>
                  </a:moveTo>
                  <a:lnTo>
                    <a:pt x="5407545" y="560832"/>
                  </a:lnTo>
                  <a:lnTo>
                    <a:pt x="5406999" y="558317"/>
                  </a:lnTo>
                  <a:lnTo>
                    <a:pt x="5398376" y="546735"/>
                  </a:lnTo>
                  <a:lnTo>
                    <a:pt x="5385765" y="539165"/>
                  </a:lnTo>
                  <a:lnTo>
                    <a:pt x="5370576" y="536448"/>
                  </a:lnTo>
                  <a:lnTo>
                    <a:pt x="5357139" y="539165"/>
                  </a:lnTo>
                  <a:lnTo>
                    <a:pt x="5345430" y="546735"/>
                  </a:lnTo>
                  <a:lnTo>
                    <a:pt x="5337137" y="558317"/>
                  </a:lnTo>
                  <a:lnTo>
                    <a:pt x="5334000" y="573024"/>
                  </a:lnTo>
                  <a:lnTo>
                    <a:pt x="5337137" y="588225"/>
                  </a:lnTo>
                  <a:lnTo>
                    <a:pt x="5345430" y="600837"/>
                  </a:lnTo>
                  <a:lnTo>
                    <a:pt x="5357139" y="609460"/>
                  </a:lnTo>
                  <a:lnTo>
                    <a:pt x="5370576" y="612648"/>
                  </a:lnTo>
                  <a:lnTo>
                    <a:pt x="5385765" y="609460"/>
                  </a:lnTo>
                  <a:lnTo>
                    <a:pt x="5398376" y="600837"/>
                  </a:lnTo>
                  <a:lnTo>
                    <a:pt x="5406999" y="588225"/>
                  </a:lnTo>
                  <a:lnTo>
                    <a:pt x="5407634" y="585216"/>
                  </a:lnTo>
                  <a:lnTo>
                    <a:pt x="5410200" y="57302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7" name="object 27"/>
          <p:cNvSpPr txBox="1"/>
          <p:nvPr/>
        </p:nvSpPr>
        <p:spPr>
          <a:xfrm>
            <a:off x="2718307" y="3041396"/>
            <a:ext cx="194945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2400" b="1" spc="-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2</a:t>
            </a:r>
            <a:endParaRPr lang="en-ID" sz="2400" b="1" spc="-5" dirty="0">
              <a:solidFill>
                <a:srgbClr val="FFFFFF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891788" y="2236723"/>
            <a:ext cx="20097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Super</a:t>
            </a:r>
            <a:r>
              <a:rPr sz="24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Enkripsi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2718307" y="3955795"/>
            <a:ext cx="194945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2400" b="1" spc="-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3</a:t>
            </a:r>
            <a:endParaRPr lang="en-ID" sz="2400" b="1" spc="-5" dirty="0">
              <a:solidFill>
                <a:srgbClr val="FFFFFF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3891788" y="3035300"/>
            <a:ext cx="197421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One</a:t>
            </a:r>
            <a:r>
              <a:rPr sz="2400" spc="-9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Time</a:t>
            </a:r>
            <a:r>
              <a:rPr sz="240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Pad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7588" y="855980"/>
            <a:ext cx="289052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Super</a:t>
            </a:r>
            <a:r>
              <a:rPr spc="-45" dirty="0"/>
              <a:t> </a:t>
            </a:r>
            <a:r>
              <a:rPr spc="-5" dirty="0"/>
              <a:t>Enkripsi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700275"/>
            <a:ext cx="8075930" cy="17335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6870" marR="5080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Enkripsi super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merupakan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suatu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konsep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yang </a:t>
            </a:r>
            <a:r>
              <a:rPr sz="2800" spc="-7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menggunakan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kombinasi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dari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dua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atau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lebih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teknik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substitusi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permutasi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kode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untuk </a:t>
            </a:r>
            <a:r>
              <a:rPr sz="2800" spc="-7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mendapatkan</a:t>
            </a:r>
            <a:r>
              <a:rPr sz="28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suatu</a:t>
            </a:r>
            <a:r>
              <a:rPr sz="28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algoritma 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yg</a:t>
            </a:r>
            <a:r>
              <a:rPr sz="2800" spc="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lebih</a:t>
            </a:r>
            <a:r>
              <a:rPr sz="2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handal.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247380" y="4946395"/>
            <a:ext cx="8210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96188" y="3916836"/>
            <a:ext cx="6970395" cy="1786889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356870" indent="-344805">
              <a:lnSpc>
                <a:spcPct val="100000"/>
              </a:lnSpc>
              <a:spcBef>
                <a:spcPts val="79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6870" algn="l"/>
                <a:tab pos="357505" algn="l"/>
              </a:tabLst>
            </a:pP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Langkah</a:t>
            </a:r>
            <a:r>
              <a:rPr sz="28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enkripsi</a:t>
            </a:r>
            <a:r>
              <a:rPr sz="28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super</a:t>
            </a:r>
            <a:r>
              <a:rPr sz="28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:</a:t>
            </a:r>
            <a:endParaRPr sz="2800">
              <a:latin typeface="Arial MT"/>
              <a:cs typeface="Arial MT"/>
            </a:endParaRPr>
          </a:p>
          <a:p>
            <a:pPr marL="756285" lvl="1" indent="-287020">
              <a:lnSpc>
                <a:spcPct val="100000"/>
              </a:lnSpc>
              <a:spcBef>
                <a:spcPts val="595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756285" algn="l"/>
                <a:tab pos="756920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Enkripsi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pesan</a:t>
            </a: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dengan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teknik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substitusi</a:t>
            </a:r>
            <a:endParaRPr sz="2400">
              <a:latin typeface="Arial MT"/>
              <a:cs typeface="Arial MT"/>
            </a:endParaRPr>
          </a:p>
          <a:p>
            <a:pPr marL="756285" marR="5080" lvl="1" indent="-287020">
              <a:lnSpc>
                <a:spcPct val="100000"/>
              </a:lnSpc>
              <a:spcBef>
                <a:spcPts val="575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756285" algn="l"/>
                <a:tab pos="756920" algn="l"/>
                <a:tab pos="1737360" algn="l"/>
                <a:tab pos="2602865" algn="l"/>
                <a:tab pos="3569335" algn="l"/>
                <a:tab pos="5160645" algn="l"/>
                <a:tab pos="5937885" algn="l"/>
              </a:tabLst>
            </a:pP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H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ks	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den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n 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transposisi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(permutasi)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7588" y="855980"/>
            <a:ext cx="289052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Super</a:t>
            </a:r>
            <a:r>
              <a:rPr spc="-45" dirty="0"/>
              <a:t> </a:t>
            </a:r>
            <a:r>
              <a:rPr spc="-5" dirty="0"/>
              <a:t>Enkripsi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608388"/>
            <a:ext cx="8373745" cy="2948940"/>
          </a:xfrm>
          <a:prstGeom prst="rect">
            <a:avLst/>
          </a:prstGeom>
        </p:spPr>
        <p:txBody>
          <a:bodyPr vert="horz" wrap="square" lIns="0" tIns="106680" rIns="0" bIns="0" rtlCol="0">
            <a:spAutoFit/>
          </a:bodyPr>
          <a:lstStyle/>
          <a:p>
            <a:pPr marL="356870" indent="-344805">
              <a:lnSpc>
                <a:spcPct val="100000"/>
              </a:lnSpc>
              <a:spcBef>
                <a:spcPts val="840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Example</a:t>
            </a:r>
            <a:r>
              <a:rPr sz="32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:</a:t>
            </a:r>
            <a:endParaRPr sz="3200">
              <a:latin typeface="Arial MT"/>
              <a:cs typeface="Arial MT"/>
            </a:endParaRPr>
          </a:p>
          <a:p>
            <a:pPr marL="756285" lvl="1" indent="-287020">
              <a:lnSpc>
                <a:spcPct val="100000"/>
              </a:lnSpc>
              <a:spcBef>
                <a:spcPts val="660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756920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Teks</a:t>
            </a:r>
            <a:r>
              <a:rPr sz="28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asli</a:t>
            </a:r>
            <a:r>
              <a:rPr sz="28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:</a:t>
            </a:r>
            <a:endParaRPr sz="2800">
              <a:latin typeface="Arial MT"/>
              <a:cs typeface="Arial MT"/>
            </a:endParaRPr>
          </a:p>
          <a:p>
            <a:pPr marL="786765">
              <a:lnSpc>
                <a:spcPct val="100000"/>
              </a:lnSpc>
              <a:spcBef>
                <a:spcPts val="1760"/>
              </a:spcBef>
            </a:pPr>
            <a:r>
              <a:rPr sz="2000" spc="-15" dirty="0">
                <a:solidFill>
                  <a:srgbClr val="FFFF00"/>
                </a:solidFill>
                <a:latin typeface="Arial MT"/>
                <a:cs typeface="Arial MT"/>
              </a:rPr>
              <a:t>KENAIKAN</a:t>
            </a:r>
            <a:r>
              <a:rPr sz="2000" spc="9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00"/>
                </a:solidFill>
                <a:latin typeface="Arial MT"/>
                <a:cs typeface="Arial MT"/>
              </a:rPr>
              <a:t>HARGA</a:t>
            </a:r>
            <a:r>
              <a:rPr sz="2000" spc="-5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000" spc="-15" dirty="0">
                <a:solidFill>
                  <a:srgbClr val="FFFF00"/>
                </a:solidFill>
                <a:latin typeface="Arial MT"/>
                <a:cs typeface="Arial MT"/>
              </a:rPr>
              <a:t>BBM</a:t>
            </a:r>
            <a:r>
              <a:rPr sz="2000" spc="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000" spc="-35" dirty="0">
                <a:solidFill>
                  <a:srgbClr val="FFFF00"/>
                </a:solidFill>
                <a:latin typeface="Arial MT"/>
                <a:cs typeface="Arial MT"/>
              </a:rPr>
              <a:t>MEMBUAT</a:t>
            </a:r>
            <a:r>
              <a:rPr sz="2000" spc="5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000" spc="-65" dirty="0">
                <a:solidFill>
                  <a:srgbClr val="FFFF00"/>
                </a:solidFill>
                <a:latin typeface="Arial MT"/>
                <a:cs typeface="Arial MT"/>
              </a:rPr>
              <a:t>RAKYAT</a:t>
            </a:r>
            <a:r>
              <a:rPr sz="2000" spc="5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rgbClr val="FFFF00"/>
                </a:solidFill>
                <a:latin typeface="Arial MT"/>
                <a:cs typeface="Arial MT"/>
              </a:rPr>
              <a:t>KECIL</a:t>
            </a:r>
            <a:r>
              <a:rPr sz="2000" spc="-3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FFFF00"/>
                </a:solidFill>
                <a:latin typeface="Arial MT"/>
                <a:cs typeface="Arial MT"/>
              </a:rPr>
              <a:t>MENDERITA</a:t>
            </a:r>
            <a:endParaRPr sz="2000">
              <a:latin typeface="Arial MT"/>
              <a:cs typeface="Arial MT"/>
            </a:endParaRPr>
          </a:p>
          <a:p>
            <a:pPr marL="756285" lvl="1" indent="-287020">
              <a:lnSpc>
                <a:spcPct val="100000"/>
              </a:lnSpc>
              <a:spcBef>
                <a:spcPts val="545"/>
              </a:spcBef>
              <a:buClr>
                <a:srgbClr val="59B04A"/>
              </a:buClr>
              <a:buFont typeface="Wingdings" panose="05000000000000000000"/>
              <a:buChar char=""/>
              <a:tabLst>
                <a:tab pos="756920" algn="l"/>
              </a:tabLst>
            </a:pP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Proses</a:t>
            </a:r>
            <a:r>
              <a:rPr sz="28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enkripsi</a:t>
            </a:r>
            <a:r>
              <a:rPr sz="28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:</a:t>
            </a:r>
            <a:endParaRPr sz="2800">
              <a:latin typeface="Arial MT"/>
              <a:cs typeface="Arial MT"/>
            </a:endParaRPr>
          </a:p>
          <a:p>
            <a:pPr marL="1155700" marR="307340" lvl="2" indent="-228600">
              <a:lnSpc>
                <a:spcPct val="100000"/>
              </a:lnSpc>
              <a:spcBef>
                <a:spcPts val="595"/>
              </a:spcBef>
              <a:buChar char="•"/>
              <a:tabLst>
                <a:tab pos="1155700" algn="l"/>
                <a:tab pos="3395345" algn="l"/>
                <a:tab pos="4495800" algn="l"/>
                <a:tab pos="6075045" algn="l"/>
                <a:tab pos="7040880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gg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una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	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st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si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n 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memakai</a:t>
            </a:r>
            <a:r>
              <a:rPr sz="24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algoritma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kode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kaisar dengan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kunci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6</a:t>
            </a:r>
            <a:endParaRPr sz="2400">
              <a:latin typeface="Arial MT"/>
              <a:cs typeface="Arial MT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2127504" y="4794503"/>
          <a:ext cx="6623684" cy="5213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4635"/>
                <a:gridCol w="253365"/>
                <a:gridCol w="254634"/>
                <a:gridCol w="254634"/>
                <a:gridCol w="253365"/>
                <a:gridCol w="254634"/>
                <a:gridCol w="254635"/>
                <a:gridCol w="253364"/>
                <a:gridCol w="254635"/>
                <a:gridCol w="254635"/>
                <a:gridCol w="253364"/>
                <a:gridCol w="254635"/>
                <a:gridCol w="254634"/>
                <a:gridCol w="253364"/>
                <a:gridCol w="254635"/>
                <a:gridCol w="254635"/>
                <a:gridCol w="253364"/>
                <a:gridCol w="254635"/>
                <a:gridCol w="254635"/>
                <a:gridCol w="253364"/>
                <a:gridCol w="254635"/>
                <a:gridCol w="254635"/>
                <a:gridCol w="253364"/>
                <a:gridCol w="254635"/>
                <a:gridCol w="254635"/>
                <a:gridCol w="253365"/>
              </a:tblGrid>
              <a:tr h="254507"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A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B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C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D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E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F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G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H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I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J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K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5080"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L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M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N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O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P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Q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R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S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T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U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V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R="3810"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W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9525"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X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Y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2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Z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25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</a:tr>
              <a:tr h="252983"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G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H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I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J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K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5080"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L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M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N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O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P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Q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R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S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T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U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V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R="3810"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W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9525"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X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Y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Z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A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B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C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D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E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5"/>
                        </a:lnSpc>
                        <a:spcBef>
                          <a:spcPts val="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F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6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1AEEB"/>
                    </a:solidFill>
                  </a:tcPr>
                </a:tc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1910588" y="5482844"/>
            <a:ext cx="5942965" cy="1095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00"/>
              </a:spcBef>
              <a:buChar char="•"/>
              <a:tabLst>
                <a:tab pos="241300" algn="l"/>
              </a:tabLst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Kode</a:t>
            </a:r>
            <a:r>
              <a:rPr sz="24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yang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didapat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4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…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??</a:t>
            </a:r>
            <a:endParaRPr sz="2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900">
              <a:latin typeface="Arial MT"/>
              <a:cs typeface="Arial MT"/>
            </a:endParaRPr>
          </a:p>
          <a:p>
            <a:pPr marL="88900">
              <a:lnSpc>
                <a:spcPct val="100000"/>
              </a:lnSpc>
              <a:spcBef>
                <a:spcPts val="5"/>
              </a:spcBef>
            </a:pPr>
            <a:r>
              <a:rPr sz="1800" i="1" spc="-5" dirty="0">
                <a:solidFill>
                  <a:srgbClr val="FFFF00"/>
                </a:solidFill>
                <a:latin typeface="Arial" panose="020B0604020202020204"/>
                <a:cs typeface="Arial" panose="020B0604020202020204"/>
              </a:rPr>
              <a:t>QKTGOQGTNGXMGHHSSKSHAGZ</a:t>
            </a:r>
            <a:r>
              <a:rPr sz="1800" i="1" spc="-5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QKIOR</a:t>
            </a:r>
            <a:r>
              <a:rPr sz="1800" i="1" spc="-5" dirty="0">
                <a:solidFill>
                  <a:srgbClr val="FFFF00"/>
                </a:solidFill>
                <a:latin typeface="Arial" panose="020B0604020202020204"/>
                <a:cs typeface="Arial" panose="020B0604020202020204"/>
              </a:rPr>
              <a:t>SKTJKXOZG</a:t>
            </a:r>
            <a:endParaRPr sz="18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7588" y="855980"/>
            <a:ext cx="289052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Super</a:t>
            </a:r>
            <a:r>
              <a:rPr spc="-45" dirty="0"/>
              <a:t> </a:t>
            </a:r>
            <a:r>
              <a:rPr spc="-5" dirty="0"/>
              <a:t>Enkripsi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8024876" y="1703323"/>
            <a:ext cx="104266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96188" y="5556525"/>
            <a:ext cx="8072755" cy="1585595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1155700" indent="-228600" algn="just">
              <a:lnSpc>
                <a:spcPct val="100000"/>
              </a:lnSpc>
              <a:spcBef>
                <a:spcPts val="285"/>
              </a:spcBef>
              <a:buChar char="•"/>
              <a:tabLst>
                <a:tab pos="1155700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Hasil</a:t>
            </a:r>
            <a:r>
              <a:rPr sz="24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yang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didapat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…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???</a:t>
            </a:r>
            <a:endParaRPr sz="2400">
              <a:latin typeface="Arial MT"/>
              <a:cs typeface="Arial MT"/>
            </a:endParaRPr>
          </a:p>
          <a:p>
            <a:pPr marL="356870" marR="5080" indent="-344805" algn="just">
              <a:lnSpc>
                <a:spcPct val="100000"/>
              </a:lnSpc>
              <a:spcBef>
                <a:spcPts val="575"/>
              </a:spcBef>
              <a:buClr>
                <a:srgbClr val="84D8F6"/>
              </a:buClr>
              <a:buSzPct val="115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Teknik dari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enkripsi super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sangat penting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dan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banyak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dari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algoritma enkripsi modern menggunakan teknik ini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sebagai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dasar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pembuatan</a:t>
            </a:r>
            <a:r>
              <a:rPr sz="24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suatu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algoritma.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96188" y="1477771"/>
            <a:ext cx="6797040" cy="982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970"/>
              </a:lnSpc>
              <a:spcBef>
                <a:spcPts val="100"/>
              </a:spcBef>
            </a:pPr>
            <a:r>
              <a:rPr sz="1800" i="1" spc="-5" dirty="0">
                <a:solidFill>
                  <a:srgbClr val="FFFF00"/>
                </a:solidFill>
                <a:latin typeface="Arial" panose="020B0604020202020204"/>
                <a:cs typeface="Arial" panose="020B0604020202020204"/>
              </a:rPr>
              <a:t>QONGSAKSKGKQGHKGIKXXTGXHSZOTOXGTMSHQRJZX</a:t>
            </a:r>
            <a:endParaRPr sz="1800">
              <a:latin typeface="Arial" panose="020B0604020202020204"/>
              <a:cs typeface="Arial" panose="020B0604020202020204"/>
            </a:endParaRPr>
          </a:p>
          <a:p>
            <a:pPr marL="228600" marR="5080" indent="-228600" algn="r">
              <a:lnSpc>
                <a:spcPts val="2690"/>
              </a:lnSpc>
              <a:buChar char="•"/>
              <a:tabLst>
                <a:tab pos="228600" algn="l"/>
                <a:tab pos="2422525" algn="l"/>
                <a:tab pos="3477260" algn="l"/>
                <a:tab pos="5193665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Menggunakan	teknik	transposisi	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kode</a:t>
            </a:r>
            <a:endParaRPr sz="2400">
              <a:latin typeface="Arial MT"/>
              <a:cs typeface="Arial MT"/>
            </a:endParaRPr>
          </a:p>
          <a:p>
            <a:pPr marR="19685" algn="r">
              <a:lnSpc>
                <a:spcPct val="100000"/>
              </a:lnSpc>
            </a:pP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teknik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diagonal permutasi</a:t>
            </a:r>
            <a:r>
              <a:rPr sz="24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dengan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kunci</a:t>
            </a: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4</a:t>
            </a:r>
            <a:endParaRPr sz="2400">
              <a:latin typeface="Arial MT"/>
              <a:cs typeface="Arial MT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4032503" y="2584704"/>
          <a:ext cx="1518285" cy="28898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3380"/>
                <a:gridCol w="374650"/>
                <a:gridCol w="374650"/>
                <a:gridCol w="374650"/>
              </a:tblGrid>
              <a:tr h="288035">
                <a:tc>
                  <a:txBody>
                    <a:bodyPr/>
                    <a:lstStyle/>
                    <a:p>
                      <a:pPr marL="1905" algn="ctr">
                        <a:lnSpc>
                          <a:spcPts val="1885"/>
                        </a:lnSpc>
                        <a:spcBef>
                          <a:spcPts val="28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Q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556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5080" algn="ctr">
                        <a:lnSpc>
                          <a:spcPts val="1885"/>
                        </a:lnSpc>
                        <a:spcBef>
                          <a:spcPts val="28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K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55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27635">
                        <a:lnSpc>
                          <a:spcPts val="1885"/>
                        </a:lnSpc>
                        <a:spcBef>
                          <a:spcPts val="28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T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55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ts val="1885"/>
                        </a:lnSpc>
                        <a:spcBef>
                          <a:spcPts val="28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G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55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</a:tr>
              <a:tr h="286512">
                <a:tc>
                  <a:txBody>
                    <a:bodyPr/>
                    <a:lstStyle/>
                    <a:p>
                      <a:pPr marL="1905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O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Q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09220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G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5715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T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</a:tr>
              <a:tr h="289559">
                <a:tc>
                  <a:txBody>
                    <a:bodyPr/>
                    <a:lstStyle/>
                    <a:p>
                      <a:pPr marL="2540" algn="ctr">
                        <a:lnSpc>
                          <a:spcPts val="1885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N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ts val="1885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G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24460">
                        <a:lnSpc>
                          <a:spcPts val="1885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X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ts val="1885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M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</a:tr>
              <a:tr h="286512">
                <a:tc>
                  <a:txBody>
                    <a:bodyPr/>
                    <a:lstStyle/>
                    <a:p>
                      <a:pPr marL="1905" algn="ctr">
                        <a:lnSpc>
                          <a:spcPts val="1885"/>
                        </a:lnSpc>
                        <a:spcBef>
                          <a:spcPts val="27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G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429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ts val="1885"/>
                        </a:lnSpc>
                        <a:spcBef>
                          <a:spcPts val="27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H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15570">
                        <a:lnSpc>
                          <a:spcPts val="1885"/>
                        </a:lnSpc>
                        <a:spcBef>
                          <a:spcPts val="27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H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5080" algn="ctr">
                        <a:lnSpc>
                          <a:spcPts val="1885"/>
                        </a:lnSpc>
                        <a:spcBef>
                          <a:spcPts val="270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S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</a:tr>
              <a:tr h="286511">
                <a:tc>
                  <a:txBody>
                    <a:bodyPr/>
                    <a:lstStyle/>
                    <a:p>
                      <a:pPr marL="3175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S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5080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K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21920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S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H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</a:tr>
              <a:tr h="289560">
                <a:tc>
                  <a:txBody>
                    <a:bodyPr/>
                    <a:lstStyle/>
                    <a:p>
                      <a:pPr marL="3175" algn="ctr">
                        <a:lnSpc>
                          <a:spcPts val="1885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A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ts val="1885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G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27635">
                        <a:lnSpc>
                          <a:spcPts val="1885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Z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ts val="1885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Q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</a:tr>
              <a:tr h="286511">
                <a:tc>
                  <a:txBody>
                    <a:bodyPr/>
                    <a:lstStyle/>
                    <a:p>
                      <a:pPr marL="3175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K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4445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I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09220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O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R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</a:tr>
              <a:tr h="288036">
                <a:tc>
                  <a:txBody>
                    <a:bodyPr/>
                    <a:lstStyle/>
                    <a:p>
                      <a:pPr marL="3175" algn="ctr">
                        <a:lnSpc>
                          <a:spcPts val="187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S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5080" algn="ctr">
                        <a:lnSpc>
                          <a:spcPts val="187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K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27635">
                        <a:lnSpc>
                          <a:spcPts val="187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T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ts val="187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J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</a:tr>
              <a:tr h="288036">
                <a:tc>
                  <a:txBody>
                    <a:bodyPr/>
                    <a:lstStyle/>
                    <a:p>
                      <a:pPr marL="3175" algn="ctr">
                        <a:lnSpc>
                          <a:spcPts val="1885"/>
                        </a:lnSpc>
                        <a:spcBef>
                          <a:spcPts val="28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K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6194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0795" algn="ctr">
                        <a:lnSpc>
                          <a:spcPts val="1885"/>
                        </a:lnSpc>
                        <a:spcBef>
                          <a:spcPts val="28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X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6194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09220">
                        <a:lnSpc>
                          <a:spcPts val="1885"/>
                        </a:lnSpc>
                        <a:spcBef>
                          <a:spcPts val="28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O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6194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5715" algn="ctr">
                        <a:lnSpc>
                          <a:spcPts val="1885"/>
                        </a:lnSpc>
                        <a:spcBef>
                          <a:spcPts val="28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Z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6194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</a:tr>
              <a:tr h="286512">
                <a:tc>
                  <a:txBody>
                    <a:bodyPr/>
                    <a:lstStyle/>
                    <a:p>
                      <a:pPr marL="1905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G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0795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X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24460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X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  <a:tc>
                  <a:txBody>
                    <a:bodyPr/>
                    <a:lstStyle/>
                    <a:p>
                      <a:pPr marL="10795" algn="ctr">
                        <a:lnSpc>
                          <a:spcPts val="1860"/>
                        </a:lnSpc>
                        <a:spcBef>
                          <a:spcPts val="295"/>
                        </a:spcBef>
                      </a:pPr>
                      <a:r>
                        <a:rPr sz="1600" dirty="0">
                          <a:latin typeface="Arial MT"/>
                          <a:cs typeface="Arial MT"/>
                        </a:rPr>
                        <a:t>X</a:t>
                      </a:r>
                      <a:endParaRPr sz="1600">
                        <a:latin typeface="Arial MT"/>
                        <a:cs typeface="Arial MT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B5E7F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36084" y="855980"/>
            <a:ext cx="273304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One</a:t>
            </a:r>
            <a:r>
              <a:rPr spc="-20" dirty="0"/>
              <a:t> </a:t>
            </a:r>
            <a:r>
              <a:rPr spc="-10" dirty="0"/>
              <a:t>Time</a:t>
            </a:r>
            <a:r>
              <a:rPr spc="-25" dirty="0"/>
              <a:t> </a:t>
            </a:r>
            <a:r>
              <a:rPr spc="-5" dirty="0"/>
              <a:t>Pad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700275"/>
            <a:ext cx="8076565" cy="17335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6870" marR="5080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Dalam dunia kriptografi dikenal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sebuah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metode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penyandian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yang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sangat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kuat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sehingga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tidak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mudah 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dipecahkan, 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yaitu</a:t>
            </a:r>
            <a:r>
              <a:rPr sz="2800" spc="7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7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metode </a:t>
            </a:r>
            <a:r>
              <a:rPr sz="2800" spc="-7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penyandian</a:t>
            </a:r>
            <a:r>
              <a:rPr sz="2800" spc="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i="1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One</a:t>
            </a:r>
            <a:r>
              <a:rPr sz="2800" i="1" spc="-1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800" i="1" spc="-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Time</a:t>
            </a:r>
            <a:r>
              <a:rPr sz="2800" i="1" spc="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800" i="1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Pad</a:t>
            </a:r>
            <a:r>
              <a:rPr sz="2800" i="1" spc="-1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(OTP).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96188" y="3492500"/>
            <a:ext cx="3928745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6870" indent="-344805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6870" algn="l"/>
                <a:tab pos="357505" algn="l"/>
                <a:tab pos="2072005" algn="l"/>
              </a:tabLst>
            </a:pP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ode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pen</a:t>
            </a:r>
            <a:r>
              <a:rPr sz="2800" spc="-35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an</a:t>
            </a:r>
            <a:r>
              <a:rPr sz="2800" spc="20" dirty="0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ian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40611" y="3492500"/>
            <a:ext cx="4841875" cy="8801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5"/>
              </a:spcBef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OTP</a:t>
            </a:r>
            <a:endParaRPr sz="2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tabLst>
                <a:tab pos="2621280" algn="l"/>
                <a:tab pos="3679190" algn="l"/>
              </a:tabLst>
            </a:pP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diperkenalkan	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oleh	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Gilbert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39915" y="3492500"/>
            <a:ext cx="1569085" cy="8801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240665">
              <a:lnSpc>
                <a:spcPct val="100000"/>
              </a:lnSpc>
              <a:spcBef>
                <a:spcPts val="105"/>
              </a:spcBef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</a:t>
            </a:r>
            <a:r>
              <a:rPr sz="2800" spc="-25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800" spc="-2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 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Vernam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073643" y="3492500"/>
            <a:ext cx="998219" cy="8801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435610">
              <a:lnSpc>
                <a:spcPct val="100000"/>
              </a:lnSpc>
              <a:spcBef>
                <a:spcPts val="105"/>
              </a:spcBef>
            </a:pP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ali 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dalam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40611" y="4345940"/>
            <a:ext cx="3615054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perang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dunia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pertama.</a:t>
            </a:r>
            <a:endParaRPr sz="2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36084" y="855980"/>
            <a:ext cx="273304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One</a:t>
            </a:r>
            <a:r>
              <a:rPr spc="-20" dirty="0"/>
              <a:t> </a:t>
            </a:r>
            <a:r>
              <a:rPr spc="-10" dirty="0"/>
              <a:t>Time</a:t>
            </a:r>
            <a:r>
              <a:rPr spc="-20" dirty="0"/>
              <a:t> </a:t>
            </a:r>
            <a:r>
              <a:rPr spc="-5" dirty="0"/>
              <a:t>Pad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996188" y="1700275"/>
            <a:ext cx="8075930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6870" indent="-344805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6870" algn="l"/>
                <a:tab pos="357505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Metode</a:t>
            </a:r>
            <a:r>
              <a:rPr sz="2800" spc="2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penyandian</a:t>
            </a:r>
            <a:r>
              <a:rPr sz="2800" spc="2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OTP</a:t>
            </a:r>
            <a:r>
              <a:rPr sz="2800" spc="2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merupakan</a:t>
            </a:r>
            <a:r>
              <a:rPr sz="2800" spc="19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salah</a:t>
            </a:r>
            <a:r>
              <a:rPr sz="2800" spc="2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satu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40611" y="2126995"/>
            <a:ext cx="1513205" cy="8801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variasi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u="heavy" spc="10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s</a:t>
            </a:r>
            <a:r>
              <a:rPr sz="2800" u="heavy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ub</a:t>
            </a:r>
            <a:r>
              <a:rPr sz="2800" u="heavy" spc="-15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s</a:t>
            </a:r>
            <a:r>
              <a:rPr sz="2800" u="heavy" spc="10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t</a:t>
            </a:r>
            <a:r>
              <a:rPr sz="2800" u="heavy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i</a:t>
            </a:r>
            <a:r>
              <a:rPr sz="2800" u="heavy" spc="10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t</a:t>
            </a:r>
            <a:r>
              <a:rPr sz="2800" u="heavy" spc="-25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u</a:t>
            </a:r>
            <a:r>
              <a:rPr sz="2800" u="heavy" spc="10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s</a:t>
            </a:r>
            <a:r>
              <a:rPr sz="2800" u="heavy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i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48076" y="2126995"/>
            <a:ext cx="5923280" cy="8801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240665">
              <a:lnSpc>
                <a:spcPct val="100000"/>
              </a:lnSpc>
              <a:spcBef>
                <a:spcPts val="105"/>
              </a:spcBef>
              <a:tabLst>
                <a:tab pos="1524000" algn="l"/>
                <a:tab pos="1862455" algn="l"/>
                <a:tab pos="2539365" algn="l"/>
                <a:tab pos="4065270" algn="l"/>
                <a:tab pos="4822190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dari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	</a:t>
            </a:r>
            <a:r>
              <a:rPr sz="2800" u="heavy" spc="-5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m</a:t>
            </a:r>
            <a:r>
              <a:rPr sz="2800" u="heavy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e</a:t>
            </a:r>
            <a:r>
              <a:rPr sz="2800" u="heavy" spc="10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t</a:t>
            </a:r>
            <a:r>
              <a:rPr sz="2800" u="heavy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ode</a:t>
            </a:r>
            <a:r>
              <a:rPr sz="2800" u="heavy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	</a:t>
            </a:r>
            <a:r>
              <a:rPr sz="2800" u="heavy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pen</a:t>
            </a:r>
            <a:r>
              <a:rPr sz="2800" u="heavy" spc="-35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y</a:t>
            </a:r>
            <a:r>
              <a:rPr sz="2800" u="heavy" dirty="0">
                <a:solidFill>
                  <a:srgbClr val="8951C7"/>
                </a:solidFill>
                <a:uFill>
                  <a:solidFill>
                    <a:srgbClr val="8951C7"/>
                  </a:solidFill>
                </a:uFill>
                <a:latin typeface="Arial MT"/>
                <a:cs typeface="Arial MT"/>
              </a:rPr>
              <a:t>andian </a:t>
            </a:r>
            <a:r>
              <a:rPr sz="2800" dirty="0">
                <a:solidFill>
                  <a:srgbClr val="8951C7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dengan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c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ara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beri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an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sz="2800" spc="-35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ara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-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41910" rIns="0" bIns="0" rtlCol="0">
            <a:spAutoFit/>
          </a:bodyPr>
          <a:lstStyle/>
          <a:p>
            <a:pPr marL="356870" algn="just">
              <a:lnSpc>
                <a:spcPct val="100000"/>
              </a:lnSpc>
              <a:spcBef>
                <a:spcPts val="330"/>
              </a:spcBef>
            </a:pPr>
            <a:r>
              <a:rPr spc="-5" dirty="0"/>
              <a:t>syarat</a:t>
            </a:r>
            <a:r>
              <a:rPr spc="25" dirty="0"/>
              <a:t> </a:t>
            </a:r>
            <a:r>
              <a:rPr spc="5" dirty="0"/>
              <a:t>khusus</a:t>
            </a:r>
            <a:r>
              <a:rPr spc="-50" dirty="0"/>
              <a:t> </a:t>
            </a:r>
            <a:r>
              <a:rPr dirty="0"/>
              <a:t>terhadap</a:t>
            </a:r>
            <a:r>
              <a:rPr spc="-15" dirty="0"/>
              <a:t> </a:t>
            </a:r>
            <a:r>
              <a:rPr spc="5" dirty="0"/>
              <a:t>kunci</a:t>
            </a:r>
            <a:r>
              <a:rPr spc="-10" dirty="0"/>
              <a:t> </a:t>
            </a:r>
            <a:r>
              <a:rPr spc="-5" dirty="0"/>
              <a:t>yang</a:t>
            </a:r>
            <a:r>
              <a:rPr spc="35" dirty="0"/>
              <a:t> </a:t>
            </a:r>
            <a:r>
              <a:rPr dirty="0"/>
              <a:t>digunakan.</a:t>
            </a:r>
            <a:endParaRPr dirty="0"/>
          </a:p>
          <a:p>
            <a:pPr marL="356870" marR="5080" indent="-344805" algn="just">
              <a:lnSpc>
                <a:spcPct val="100000"/>
              </a:lnSpc>
              <a:spcBef>
                <a:spcPts val="670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dirty="0"/>
              <a:t>Metode</a:t>
            </a:r>
            <a:r>
              <a:rPr spc="5" dirty="0"/>
              <a:t> </a:t>
            </a:r>
            <a:r>
              <a:rPr dirty="0"/>
              <a:t>ini</a:t>
            </a:r>
            <a:r>
              <a:rPr spc="5" dirty="0"/>
              <a:t> </a:t>
            </a:r>
            <a:r>
              <a:rPr dirty="0"/>
              <a:t>terbuat</a:t>
            </a:r>
            <a:r>
              <a:rPr spc="5" dirty="0"/>
              <a:t> </a:t>
            </a:r>
            <a:r>
              <a:rPr dirty="0"/>
              <a:t>dari</a:t>
            </a:r>
            <a:r>
              <a:rPr spc="5" dirty="0"/>
              <a:t> </a:t>
            </a:r>
            <a:r>
              <a:rPr dirty="0"/>
              <a:t>karakter</a:t>
            </a:r>
            <a:r>
              <a:rPr spc="5" dirty="0"/>
              <a:t> </a:t>
            </a:r>
            <a:r>
              <a:rPr dirty="0"/>
              <a:t>/</a:t>
            </a:r>
            <a:r>
              <a:rPr spc="5" dirty="0"/>
              <a:t> </a:t>
            </a:r>
            <a:r>
              <a:rPr spc="-5" dirty="0"/>
              <a:t>huruf</a:t>
            </a:r>
            <a:r>
              <a:rPr spc="765" dirty="0"/>
              <a:t> </a:t>
            </a:r>
            <a:r>
              <a:rPr spc="-5" dirty="0"/>
              <a:t>yang </a:t>
            </a:r>
            <a:r>
              <a:rPr dirty="0"/>
              <a:t> </a:t>
            </a:r>
            <a:r>
              <a:rPr spc="5" dirty="0"/>
              <a:t>acak </a:t>
            </a:r>
            <a:r>
              <a:rPr dirty="0"/>
              <a:t>(kunci acak </a:t>
            </a:r>
            <a:r>
              <a:rPr spc="-10" dirty="0"/>
              <a:t>atau </a:t>
            </a:r>
            <a:r>
              <a:rPr i="1" dirty="0">
                <a:latin typeface="Arial" panose="020B0604020202020204"/>
                <a:cs typeface="Arial" panose="020B0604020202020204"/>
              </a:rPr>
              <a:t>pad</a:t>
            </a:r>
            <a:r>
              <a:rPr dirty="0"/>
              <a:t>), dan pengacakannya </a:t>
            </a:r>
            <a:r>
              <a:rPr spc="-765" dirty="0"/>
              <a:t> </a:t>
            </a:r>
            <a:r>
              <a:rPr spc="5" dirty="0"/>
              <a:t>tidak</a:t>
            </a:r>
            <a:r>
              <a:rPr spc="-30" dirty="0"/>
              <a:t> </a:t>
            </a:r>
            <a:r>
              <a:rPr dirty="0"/>
              <a:t>menggunakan rumus</a:t>
            </a:r>
            <a:r>
              <a:rPr spc="-5" dirty="0"/>
              <a:t> </a:t>
            </a:r>
            <a:r>
              <a:rPr spc="5" dirty="0"/>
              <a:t>tertentu.</a:t>
            </a:r>
            <a:endParaRPr spc="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36084" y="855980"/>
            <a:ext cx="273304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One</a:t>
            </a:r>
            <a:r>
              <a:rPr spc="-20" dirty="0"/>
              <a:t> </a:t>
            </a:r>
            <a:r>
              <a:rPr spc="-10" dirty="0"/>
              <a:t>Time</a:t>
            </a:r>
            <a:r>
              <a:rPr spc="-20" dirty="0"/>
              <a:t> </a:t>
            </a:r>
            <a:r>
              <a:rPr spc="-5" dirty="0"/>
              <a:t>Pad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3943603" y="2126995"/>
            <a:ext cx="3733800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399415" algn="l"/>
                <a:tab pos="3063240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/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engurang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an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k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711955" y="1700275"/>
            <a:ext cx="5357495" cy="8801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5"/>
              </a:spcBef>
              <a:tabLst>
                <a:tab pos="1261745" algn="l"/>
                <a:tab pos="2148205" algn="l"/>
                <a:tab pos="4141470" algn="l"/>
              </a:tabLst>
            </a:pP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P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ini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diperoleh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dengan</a:t>
            </a:r>
            <a:endParaRPr sz="2800">
              <a:latin typeface="Arial MT"/>
              <a:cs typeface="Arial MT"/>
            </a:endParaRPr>
          </a:p>
          <a:p>
            <a:pPr marR="5080" algn="r">
              <a:lnSpc>
                <a:spcPct val="100000"/>
              </a:lnSpc>
            </a:pP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aslinya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96188" y="1700275"/>
            <a:ext cx="2809875" cy="13068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6870" marR="5080" indent="-344805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6870" algn="l"/>
                <a:tab pos="357505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penyandian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menjumlahkan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terhadap</a:t>
            </a:r>
            <a:r>
              <a:rPr sz="280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kunci.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96188" y="3065780"/>
            <a:ext cx="8074025" cy="2672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6870" marR="8890" indent="-344805" algn="just">
              <a:lnSpc>
                <a:spcPct val="100000"/>
              </a:lnSpc>
              <a:spcBef>
                <a:spcPts val="10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Penggunaan kunci ini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hanya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dan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harus hanya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sekali</a:t>
            </a:r>
            <a:r>
              <a:rPr sz="28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pakai.</a:t>
            </a:r>
            <a:endParaRPr sz="2800">
              <a:latin typeface="Arial MT"/>
              <a:cs typeface="Arial MT"/>
            </a:endParaRPr>
          </a:p>
          <a:p>
            <a:pPr marL="356870" marR="5080" indent="-344805" algn="just">
              <a:lnSpc>
                <a:spcPct val="100000"/>
              </a:lnSpc>
              <a:spcBef>
                <a:spcPts val="675"/>
              </a:spcBef>
              <a:buClr>
                <a:srgbClr val="84D8F6"/>
              </a:buClr>
              <a:buSzPct val="114000"/>
              <a:buFont typeface="Wingdings" panose="05000000000000000000"/>
              <a:buChar char=""/>
              <a:tabLst>
                <a:tab pos="357505" algn="l"/>
              </a:tabLst>
            </a:pP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Sedangkan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untuk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mendapatkan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kembali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teks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aslinya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dilakukan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pengurangan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/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penjumlahan </a:t>
            </a:r>
            <a:r>
              <a:rPr sz="2800" spc="-7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teks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sandi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terhadap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kunci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tersebut,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sebagai 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kebalikan</a:t>
            </a:r>
            <a:r>
              <a:rPr sz="2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dari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proses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menyandi.</a:t>
            </a:r>
            <a:endParaRPr sz="2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6420</Words>
  <Application>WPS Presentation</Application>
  <PresentationFormat>On-screen Show (4:3)</PresentationFormat>
  <Paragraphs>391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Arial</vt:lpstr>
      <vt:lpstr>SimSun</vt:lpstr>
      <vt:lpstr>Wingdings</vt:lpstr>
      <vt:lpstr>Arial</vt:lpstr>
      <vt:lpstr>Arial MT</vt:lpstr>
      <vt:lpstr>Wingdings</vt:lpstr>
      <vt:lpstr>Microsoft YaHei</vt:lpstr>
      <vt:lpstr>Arial Unicode MS</vt:lpstr>
      <vt:lpstr>Calibri</vt:lpstr>
      <vt:lpstr>Office Theme</vt:lpstr>
      <vt:lpstr>PowerPoint 演示文稿</vt:lpstr>
      <vt:lpstr>Standar Kompetensi</vt:lpstr>
      <vt:lpstr>Contents</vt:lpstr>
      <vt:lpstr>Super Enkripsi</vt:lpstr>
      <vt:lpstr>Super Enkripsi</vt:lpstr>
      <vt:lpstr>Super Enkripsi</vt:lpstr>
      <vt:lpstr>One Time Pad</vt:lpstr>
      <vt:lpstr>One Time Pad</vt:lpstr>
      <vt:lpstr>One Time Pad</vt:lpstr>
      <vt:lpstr>One Time Pad</vt:lpstr>
      <vt:lpstr>One Time Pad</vt:lpstr>
      <vt:lpstr>One Time Pad</vt:lpstr>
      <vt:lpstr>Enigma Rotor Machine</vt:lpstr>
      <vt:lpstr>Enigma Rotor Machine</vt:lpstr>
      <vt:lpstr>Enigma Rotor Machine</vt:lpstr>
      <vt:lpstr>Enigma Rotor Machine</vt:lpstr>
      <vt:lpstr>Enigma Rotor Machine</vt:lpstr>
      <vt:lpstr>Enigma Rotor Machine</vt:lpstr>
      <vt:lpstr>Enigma Rotor Machine</vt:lpstr>
      <vt:lpstr>Cara Kerja Enigma</vt:lpstr>
      <vt:lpstr>TUGAS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wikyan_</cp:lastModifiedBy>
  <cp:revision>4</cp:revision>
  <dcterms:created xsi:type="dcterms:W3CDTF">2023-11-13T03:22:00Z</dcterms:created>
  <dcterms:modified xsi:type="dcterms:W3CDTF">2023-11-15T03:09:04Z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2013-04-09T04:00:00Z</vt:filetime>
  </property>
  <property fmtid="{D5CDD505-2E9C-101B-9397-08002B2CF9AE}" pid="3" name="LastSaved">
    <vt:filetime>2013-04-09T04:00:00Z</vt:filetime>
  </property>
  <property fmtid="{D5CDD505-2E9C-101B-9397-08002B2CF9AE}" pid="4" name="ICV">
    <vt:lpwstr>A88DD4174ED44876AAD175B253145A45_12</vt:lpwstr>
  </property>
  <property fmtid="{D5CDD505-2E9C-101B-9397-08002B2CF9AE}" pid="5" name="KSOProductBuildVer">
    <vt:lpwstr>1033-12.2.0.13266</vt:lpwstr>
  </property>
</Properties>
</file>